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5" r:id="rId4"/>
  </p:sldMasterIdLst>
  <p:notesMasterIdLst>
    <p:notesMasterId r:id="rId26"/>
  </p:notesMasterIdLst>
  <p:handoutMasterIdLst>
    <p:handoutMasterId r:id="rId27"/>
  </p:handoutMasterIdLst>
  <p:sldIdLst>
    <p:sldId id="376" r:id="rId5"/>
    <p:sldId id="394" r:id="rId6"/>
    <p:sldId id="389" r:id="rId7"/>
    <p:sldId id="392" r:id="rId8"/>
    <p:sldId id="393" r:id="rId9"/>
    <p:sldId id="398" r:id="rId10"/>
    <p:sldId id="391" r:id="rId11"/>
    <p:sldId id="378" r:id="rId12"/>
    <p:sldId id="397" r:id="rId13"/>
    <p:sldId id="381" r:id="rId14"/>
    <p:sldId id="395" r:id="rId15"/>
    <p:sldId id="396" r:id="rId16"/>
    <p:sldId id="379" r:id="rId17"/>
    <p:sldId id="380" r:id="rId18"/>
    <p:sldId id="382" r:id="rId19"/>
    <p:sldId id="383" r:id="rId20"/>
    <p:sldId id="384" r:id="rId21"/>
    <p:sldId id="386" r:id="rId22"/>
    <p:sldId id="388" r:id="rId23"/>
    <p:sldId id="390" r:id="rId24"/>
    <p:sldId id="38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FECA"/>
    <a:srgbClr val="0D0D0D"/>
    <a:srgbClr val="2C4A52"/>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95388" autoAdjust="0"/>
  </p:normalViewPr>
  <p:slideViewPr>
    <p:cSldViewPr snapToGrid="0" showGuides="1">
      <p:cViewPr varScale="1">
        <p:scale>
          <a:sx n="102" d="100"/>
          <a:sy n="102" d="100"/>
        </p:scale>
        <p:origin x="106" y="115"/>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65" d="100"/>
          <a:sy n="65" d="100"/>
        </p:scale>
        <p:origin x="3082" y="3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169671B-947A-44A3-A764-A91E66D469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B4B23CC-4610-41C4-A0CF-67A30700C47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7299BE-0F96-4D8C-8AC3-AFAE1A841C66}" type="datetimeFigureOut">
              <a:rPr lang="en-US" smtClean="0"/>
              <a:t>5/18/2025</a:t>
            </a:fld>
            <a:endParaRPr lang="en-US" dirty="0"/>
          </a:p>
        </p:txBody>
      </p:sp>
      <p:sp>
        <p:nvSpPr>
          <p:cNvPr id="4" name="Footer Placeholder 3">
            <a:extLst>
              <a:ext uri="{FF2B5EF4-FFF2-40B4-BE49-F238E27FC236}">
                <a16:creationId xmlns:a16="http://schemas.microsoft.com/office/drawing/2014/main" id="{1F94FC55-2324-40BC-8420-15EC835D957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63EC604-E5A5-4A58-AC5A-211F83D37C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3B048B-0EBA-466F-928F-37073F3BFB70}" type="slidenum">
              <a:rPr lang="en-US" smtClean="0"/>
              <a:t>‹#›</a:t>
            </a:fld>
            <a:endParaRPr lang="en-US" dirty="0"/>
          </a:p>
        </p:txBody>
      </p:sp>
    </p:spTree>
    <p:extLst>
      <p:ext uri="{BB962C8B-B14F-4D97-AF65-F5344CB8AC3E}">
        <p14:creationId xmlns:p14="http://schemas.microsoft.com/office/powerpoint/2010/main" val="4065507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4692AC-01A2-4EFF-966B-504F28E82D7A}" type="datetimeFigureOut">
              <a:rPr lang="en-US" noProof="0" smtClean="0"/>
              <a:t>5/18/2025</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ED498D-6977-40EC-8E5E-7EB644D5E759}" type="slidenum">
              <a:rPr lang="en-US" noProof="0" smtClean="0"/>
              <a:t>‹#›</a:t>
            </a:fld>
            <a:endParaRPr lang="en-US" noProof="0" dirty="0"/>
          </a:p>
        </p:txBody>
      </p:sp>
    </p:spTree>
    <p:extLst>
      <p:ext uri="{BB962C8B-B14F-4D97-AF65-F5344CB8AC3E}">
        <p14:creationId xmlns:p14="http://schemas.microsoft.com/office/powerpoint/2010/main" val="1352264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noProof="0" smtClean="0"/>
              <a:t>1</a:t>
            </a:fld>
            <a:endParaRPr lang="en-US" noProof="0" dirty="0"/>
          </a:p>
        </p:txBody>
      </p:sp>
    </p:spTree>
    <p:extLst>
      <p:ext uri="{BB962C8B-B14F-4D97-AF65-F5344CB8AC3E}">
        <p14:creationId xmlns:p14="http://schemas.microsoft.com/office/powerpoint/2010/main" val="2278711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2B2B2-C4BB-9171-68E2-4E3C280F9A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08594E-260B-BAA8-1225-50BC35E759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91519D-2EAC-0C3F-FA1F-D009BEA1CE65}"/>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EB944F9-94D9-B34E-4ACB-CB7E8DA163B8}"/>
              </a:ext>
            </a:extLst>
          </p:cNvPr>
          <p:cNvSpPr>
            <a:spLocks noGrp="1"/>
          </p:cNvSpPr>
          <p:nvPr>
            <p:ph type="sldNum" sz="quarter" idx="5"/>
          </p:nvPr>
        </p:nvSpPr>
        <p:spPr/>
        <p:txBody>
          <a:bodyPr/>
          <a:lstStyle/>
          <a:p>
            <a:fld id="{4AED498D-6977-40EC-8E5E-7EB644D5E759}" type="slidenum">
              <a:rPr lang="en-US" noProof="0" smtClean="0"/>
              <a:t>4</a:t>
            </a:fld>
            <a:endParaRPr lang="en-US" noProof="0" dirty="0"/>
          </a:p>
        </p:txBody>
      </p:sp>
    </p:spTree>
    <p:extLst>
      <p:ext uri="{BB962C8B-B14F-4D97-AF65-F5344CB8AC3E}">
        <p14:creationId xmlns:p14="http://schemas.microsoft.com/office/powerpoint/2010/main" val="1278282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AED498D-6977-40EC-8E5E-7EB644D5E759}" type="slidenum">
              <a:rPr lang="en-US" noProof="0" smtClean="0"/>
              <a:t>13</a:t>
            </a:fld>
            <a:endParaRPr lang="en-US" noProof="0" dirty="0"/>
          </a:p>
        </p:txBody>
      </p:sp>
    </p:spTree>
    <p:extLst>
      <p:ext uri="{BB962C8B-B14F-4D97-AF65-F5344CB8AC3E}">
        <p14:creationId xmlns:p14="http://schemas.microsoft.com/office/powerpoint/2010/main" val="40252301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7FAC3601-9744-9840-0229-E000CCFBEA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032131" y="-30007"/>
            <a:ext cx="6064493" cy="6879887"/>
          </a:xfrm>
          <a:prstGeom prst="rect">
            <a:avLst/>
          </a:prstGeom>
        </p:spPr>
      </p:pic>
      <p:sp>
        <p:nvSpPr>
          <p:cNvPr id="2" name="Title 1"/>
          <p:cNvSpPr>
            <a:spLocks noGrp="1"/>
          </p:cNvSpPr>
          <p:nvPr>
            <p:ph type="ctrTitle" hasCustomPrompt="1"/>
          </p:nvPr>
        </p:nvSpPr>
        <p:spPr>
          <a:xfrm>
            <a:off x="7119890" y="723440"/>
            <a:ext cx="4323426" cy="2579052"/>
          </a:xfrm>
        </p:spPr>
        <p:txBody>
          <a:bodyPr anchor="b">
            <a:normAutofit/>
          </a:bodyPr>
          <a:lstStyle>
            <a:lvl1pPr algn="l">
              <a:lnSpc>
                <a:spcPct val="90000"/>
              </a:lnSpc>
              <a:defRPr sz="6000" spc="-50" baseline="0">
                <a:solidFill>
                  <a:schemeClr val="tx1"/>
                </a:solidFill>
              </a:defRPr>
            </a:lvl1pPr>
          </a:lstStyle>
          <a:p>
            <a:r>
              <a:rPr lang="en-US" dirty="0"/>
              <a:t>Add title here</a:t>
            </a:r>
          </a:p>
        </p:txBody>
      </p:sp>
      <p:sp>
        <p:nvSpPr>
          <p:cNvPr id="3" name="Subtitle 2"/>
          <p:cNvSpPr>
            <a:spLocks noGrp="1"/>
          </p:cNvSpPr>
          <p:nvPr>
            <p:ph type="subTitle" idx="1" hasCustomPrompt="1"/>
          </p:nvPr>
        </p:nvSpPr>
        <p:spPr>
          <a:xfrm>
            <a:off x="7128152" y="5248834"/>
            <a:ext cx="4323426" cy="1008925"/>
          </a:xfrm>
        </p:spPr>
        <p:txBody>
          <a:bodyPr lIns="91440" rIns="91440">
            <a:normAutofit/>
          </a:bodyPr>
          <a:lstStyle>
            <a:lvl1pPr marL="0" indent="0" algn="l">
              <a:spcBef>
                <a:spcPts val="0"/>
              </a:spcBef>
              <a:spcAft>
                <a:spcPts val="0"/>
              </a:spcAft>
              <a:buNone/>
              <a:defRPr sz="1600" cap="all" spc="1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Add Subtitle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0" y="-2235"/>
            <a:ext cx="5840730" cy="686227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0730" h="6887937">
                <a:moveTo>
                  <a:pt x="0" y="0"/>
                </a:moveTo>
                <a:lnTo>
                  <a:pt x="5840730" y="0"/>
                </a:lnTo>
                <a:lnTo>
                  <a:pt x="5090160" y="2775915"/>
                </a:lnTo>
                <a:cubicBezTo>
                  <a:pt x="5057140" y="2883865"/>
                  <a:pt x="5020310" y="2976575"/>
                  <a:pt x="4853940" y="2962605"/>
                </a:cubicBezTo>
                <a:cubicBezTo>
                  <a:pt x="4668520" y="2845765"/>
                  <a:pt x="4761230" y="2747975"/>
                  <a:pt x="4754880" y="2692095"/>
                </a:cubicBezTo>
                <a:cubicBezTo>
                  <a:pt x="4845050" y="2355545"/>
                  <a:pt x="4904740" y="2121865"/>
                  <a:pt x="4979670" y="1846275"/>
                </a:cubicBezTo>
                <a:cubicBezTo>
                  <a:pt x="5021580" y="1687525"/>
                  <a:pt x="4996180" y="1615135"/>
                  <a:pt x="4872990" y="1571955"/>
                </a:cubicBezTo>
                <a:cubicBezTo>
                  <a:pt x="4738370" y="1563065"/>
                  <a:pt x="4699000" y="1597355"/>
                  <a:pt x="4655820" y="1770075"/>
                </a:cubicBezTo>
                <a:cubicBezTo>
                  <a:pt x="4671060" y="1858975"/>
                  <a:pt x="3878580" y="4599635"/>
                  <a:pt x="3893820" y="4688535"/>
                </a:cubicBezTo>
                <a:cubicBezTo>
                  <a:pt x="3858895" y="4824425"/>
                  <a:pt x="3925570" y="4880305"/>
                  <a:pt x="3992880" y="4905705"/>
                </a:cubicBezTo>
                <a:cubicBezTo>
                  <a:pt x="4102100" y="4904435"/>
                  <a:pt x="4158615" y="4917135"/>
                  <a:pt x="4213860" y="4757115"/>
                </a:cubicBezTo>
                <a:lnTo>
                  <a:pt x="4457700" y="3842715"/>
                </a:lnTo>
                <a:cubicBezTo>
                  <a:pt x="4481830" y="3756355"/>
                  <a:pt x="4555490" y="3692855"/>
                  <a:pt x="4686300" y="3713175"/>
                </a:cubicBezTo>
                <a:cubicBezTo>
                  <a:pt x="4829810" y="3791915"/>
                  <a:pt x="4782820" y="3882085"/>
                  <a:pt x="4785360" y="3926535"/>
                </a:cubicBezTo>
                <a:lnTo>
                  <a:pt x="4028621" y="6887937"/>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7119274" y="3373515"/>
            <a:ext cx="4323426" cy="1008926"/>
          </a:xfrm>
        </p:spPr>
        <p:txBody>
          <a:bodyPr lIns="91440" rIns="91440">
            <a:noAutofit/>
          </a:bodyPr>
          <a:lstStyle>
            <a:lvl1pPr marL="0" indent="0">
              <a:buNone/>
              <a:defRPr sz="6000" b="1">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a:t>
            </a:r>
          </a:p>
        </p:txBody>
      </p:sp>
      <p:cxnSp>
        <p:nvCxnSpPr>
          <p:cNvPr id="19" name="Straight Connector 18">
            <a:extLst>
              <a:ext uri="{FF2B5EF4-FFF2-40B4-BE49-F238E27FC236}">
                <a16:creationId xmlns:a16="http://schemas.microsoft.com/office/drawing/2014/main" id="{7ADF7228-F4CB-A1B9-79EA-63240531648D}"/>
              </a:ext>
              <a:ext uri="{C183D7F6-B498-43B3-948B-1728B52AA6E4}">
                <adec:decorative xmlns:adec="http://schemas.microsoft.com/office/drawing/2017/decorative" val="1"/>
              </a:ext>
            </a:extLst>
          </p:cNvPr>
          <p:cNvCxnSpPr>
            <a:cxnSpLocks/>
          </p:cNvCxnSpPr>
          <p:nvPr userDrawn="1"/>
        </p:nvCxnSpPr>
        <p:spPr>
          <a:xfrm flipH="1">
            <a:off x="4559556" y="-10665"/>
            <a:ext cx="1930144" cy="68772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3164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Agenda - Topic 1">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20533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Agenda - Topic 2">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400"/>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3803725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Agenda - Topic 3">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8427609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Agenda - Topic 4">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268195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Agenda - Topic 5">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812268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CD5142E-2E7B-1488-E5DB-290186766DFD}"/>
              </a:ext>
              <a:ext uri="{C183D7F6-B498-43B3-948B-1728B52AA6E4}">
                <adec:decorative xmlns:adec="http://schemas.microsoft.com/office/drawing/2017/decorative" val="1"/>
              </a:ext>
            </a:extLst>
          </p:cNvPr>
          <p:cNvGrpSpPr/>
          <p:nvPr userDrawn="1"/>
        </p:nvGrpSpPr>
        <p:grpSpPr>
          <a:xfrm>
            <a:off x="5382569" y="2242"/>
            <a:ext cx="6806909" cy="6862481"/>
            <a:chOff x="5382569" y="2242"/>
            <a:chExt cx="6806909" cy="6862481"/>
          </a:xfrm>
        </p:grpSpPr>
        <p:pic>
          <p:nvPicPr>
            <p:cNvPr id="6" name="Graphic 5">
              <a:extLst>
                <a:ext uri="{FF2B5EF4-FFF2-40B4-BE49-F238E27FC236}">
                  <a16:creationId xmlns:a16="http://schemas.microsoft.com/office/drawing/2014/main" id="{02299C1B-36CA-1E4A-2BE2-A212B68067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40328" y="2242"/>
              <a:ext cx="6049150" cy="6862481"/>
            </a:xfrm>
            <a:prstGeom prst="rect">
              <a:avLst/>
            </a:prstGeom>
          </p:spPr>
        </p:pic>
        <p:pic>
          <p:nvPicPr>
            <p:cNvPr id="8" name="Graphic 7">
              <a:extLst>
                <a:ext uri="{FF2B5EF4-FFF2-40B4-BE49-F238E27FC236}">
                  <a16:creationId xmlns:a16="http://schemas.microsoft.com/office/drawing/2014/main" id="{37875AA7-8584-C85D-D920-B6F36122116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5382569" y="5060315"/>
              <a:ext cx="927943" cy="1801301"/>
            </a:xfrm>
            <a:prstGeom prst="rect">
              <a:avLst/>
            </a:prstGeom>
          </p:spPr>
        </p:pic>
      </p:grpSp>
      <p:sp>
        <p:nvSpPr>
          <p:cNvPr id="2" name="Title 1"/>
          <p:cNvSpPr>
            <a:spLocks noGrp="1"/>
          </p:cNvSpPr>
          <p:nvPr>
            <p:ph type="ctrTitle" hasCustomPrompt="1"/>
          </p:nvPr>
        </p:nvSpPr>
        <p:spPr>
          <a:xfrm>
            <a:off x="6970326" y="1679216"/>
            <a:ext cx="4786877" cy="1518315"/>
          </a:xfrm>
        </p:spPr>
        <p:txBody>
          <a:bodyPr anchor="b">
            <a:normAutofit/>
          </a:bodyPr>
          <a:lstStyle>
            <a:lvl1pPr algn="l">
              <a:lnSpc>
                <a:spcPct val="90000"/>
              </a:lnSpc>
              <a:defRPr sz="6000" spc="100" baseline="0">
                <a:solidFill>
                  <a:schemeClr val="accent1"/>
                </a:solidFill>
              </a:defRPr>
            </a:lvl1pPr>
          </a:lstStyle>
          <a:p>
            <a:r>
              <a:rPr lang="en-US" dirty="0"/>
              <a:t>Add title </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29499" y="-2236"/>
            <a:ext cx="6814124" cy="687109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6814124"/>
              <a:gd name="connsiteY0" fmla="*/ 0 h 6897807"/>
              <a:gd name="connsiteX1" fmla="*/ 6814124 w 6814124"/>
              <a:gd name="connsiteY1" fmla="*/ 9870 h 6897807"/>
              <a:gd name="connsiteX2" fmla="*/ 6063554 w 6814124"/>
              <a:gd name="connsiteY2" fmla="*/ 2785785 h 6897807"/>
              <a:gd name="connsiteX3" fmla="*/ 5827334 w 6814124"/>
              <a:gd name="connsiteY3" fmla="*/ 2972475 h 6897807"/>
              <a:gd name="connsiteX4" fmla="*/ 5728274 w 6814124"/>
              <a:gd name="connsiteY4" fmla="*/ 2701965 h 6897807"/>
              <a:gd name="connsiteX5" fmla="*/ 5953064 w 6814124"/>
              <a:gd name="connsiteY5" fmla="*/ 1856145 h 6897807"/>
              <a:gd name="connsiteX6" fmla="*/ 5846384 w 6814124"/>
              <a:gd name="connsiteY6" fmla="*/ 1581825 h 6897807"/>
              <a:gd name="connsiteX7" fmla="*/ 5629214 w 6814124"/>
              <a:gd name="connsiteY7" fmla="*/ 1779945 h 6897807"/>
              <a:gd name="connsiteX8" fmla="*/ 4867214 w 6814124"/>
              <a:gd name="connsiteY8" fmla="*/ 4698405 h 6897807"/>
              <a:gd name="connsiteX9" fmla="*/ 4966274 w 6814124"/>
              <a:gd name="connsiteY9" fmla="*/ 4915575 h 6897807"/>
              <a:gd name="connsiteX10" fmla="*/ 5187254 w 6814124"/>
              <a:gd name="connsiteY10" fmla="*/ 4766985 h 6897807"/>
              <a:gd name="connsiteX11" fmla="*/ 5431094 w 6814124"/>
              <a:gd name="connsiteY11" fmla="*/ 3852585 h 6897807"/>
              <a:gd name="connsiteX12" fmla="*/ 5659694 w 6814124"/>
              <a:gd name="connsiteY12" fmla="*/ 3723045 h 6897807"/>
              <a:gd name="connsiteX13" fmla="*/ 5758754 w 6814124"/>
              <a:gd name="connsiteY13" fmla="*/ 3936405 h 6897807"/>
              <a:gd name="connsiteX14" fmla="*/ 5002015 w 6814124"/>
              <a:gd name="connsiteY14" fmla="*/ 6897807 h 6897807"/>
              <a:gd name="connsiteX15" fmla="*/ 973394 w 6814124"/>
              <a:gd name="connsiteY15" fmla="*/ 6886921 h 6897807"/>
              <a:gd name="connsiteX16" fmla="*/ 0 w 6814124"/>
              <a:gd name="connsiteY16" fmla="*/ 0 h 6897807"/>
              <a:gd name="connsiteX0" fmla="*/ 0 w 6814124"/>
              <a:gd name="connsiteY0" fmla="*/ 0 h 6897807"/>
              <a:gd name="connsiteX1" fmla="*/ 6814124 w 6814124"/>
              <a:gd name="connsiteY1" fmla="*/ 9870 h 6897807"/>
              <a:gd name="connsiteX2" fmla="*/ 6063554 w 6814124"/>
              <a:gd name="connsiteY2" fmla="*/ 2785785 h 6897807"/>
              <a:gd name="connsiteX3" fmla="*/ 5827334 w 6814124"/>
              <a:gd name="connsiteY3" fmla="*/ 2972475 h 6897807"/>
              <a:gd name="connsiteX4" fmla="*/ 5728274 w 6814124"/>
              <a:gd name="connsiteY4" fmla="*/ 2701965 h 6897807"/>
              <a:gd name="connsiteX5" fmla="*/ 5953064 w 6814124"/>
              <a:gd name="connsiteY5" fmla="*/ 1856145 h 6897807"/>
              <a:gd name="connsiteX6" fmla="*/ 5846384 w 6814124"/>
              <a:gd name="connsiteY6" fmla="*/ 1581825 h 6897807"/>
              <a:gd name="connsiteX7" fmla="*/ 5629214 w 6814124"/>
              <a:gd name="connsiteY7" fmla="*/ 1779945 h 6897807"/>
              <a:gd name="connsiteX8" fmla="*/ 4867214 w 6814124"/>
              <a:gd name="connsiteY8" fmla="*/ 4698405 h 6897807"/>
              <a:gd name="connsiteX9" fmla="*/ 4966274 w 6814124"/>
              <a:gd name="connsiteY9" fmla="*/ 4915575 h 6897807"/>
              <a:gd name="connsiteX10" fmla="*/ 5187254 w 6814124"/>
              <a:gd name="connsiteY10" fmla="*/ 4766985 h 6897807"/>
              <a:gd name="connsiteX11" fmla="*/ 5431094 w 6814124"/>
              <a:gd name="connsiteY11" fmla="*/ 3852585 h 6897807"/>
              <a:gd name="connsiteX12" fmla="*/ 5659694 w 6814124"/>
              <a:gd name="connsiteY12" fmla="*/ 3723045 h 6897807"/>
              <a:gd name="connsiteX13" fmla="*/ 5758754 w 6814124"/>
              <a:gd name="connsiteY13" fmla="*/ 3936405 h 6897807"/>
              <a:gd name="connsiteX14" fmla="*/ 5002015 w 6814124"/>
              <a:gd name="connsiteY14" fmla="*/ 6897807 h 6897807"/>
              <a:gd name="connsiteX15" fmla="*/ 973394 w 6814124"/>
              <a:gd name="connsiteY15" fmla="*/ 6886921 h 6897807"/>
              <a:gd name="connsiteX16" fmla="*/ 0 w 6814124"/>
              <a:gd name="connsiteY16" fmla="*/ 0 h 6897807"/>
              <a:gd name="connsiteX0" fmla="*/ 0 w 6814124"/>
              <a:gd name="connsiteY0" fmla="*/ 0 h 6887938"/>
              <a:gd name="connsiteX1" fmla="*/ 6814124 w 6814124"/>
              <a:gd name="connsiteY1" fmla="*/ 1 h 6887938"/>
              <a:gd name="connsiteX2" fmla="*/ 6063554 w 6814124"/>
              <a:gd name="connsiteY2" fmla="*/ 2775916 h 6887938"/>
              <a:gd name="connsiteX3" fmla="*/ 5827334 w 6814124"/>
              <a:gd name="connsiteY3" fmla="*/ 2962606 h 6887938"/>
              <a:gd name="connsiteX4" fmla="*/ 5728274 w 6814124"/>
              <a:gd name="connsiteY4" fmla="*/ 2692096 h 6887938"/>
              <a:gd name="connsiteX5" fmla="*/ 5953064 w 6814124"/>
              <a:gd name="connsiteY5" fmla="*/ 1846276 h 6887938"/>
              <a:gd name="connsiteX6" fmla="*/ 5846384 w 6814124"/>
              <a:gd name="connsiteY6" fmla="*/ 1571956 h 6887938"/>
              <a:gd name="connsiteX7" fmla="*/ 5629214 w 6814124"/>
              <a:gd name="connsiteY7" fmla="*/ 1770076 h 6887938"/>
              <a:gd name="connsiteX8" fmla="*/ 4867214 w 6814124"/>
              <a:gd name="connsiteY8" fmla="*/ 4688536 h 6887938"/>
              <a:gd name="connsiteX9" fmla="*/ 4966274 w 6814124"/>
              <a:gd name="connsiteY9" fmla="*/ 4905706 h 6887938"/>
              <a:gd name="connsiteX10" fmla="*/ 5187254 w 6814124"/>
              <a:gd name="connsiteY10" fmla="*/ 4757116 h 6887938"/>
              <a:gd name="connsiteX11" fmla="*/ 5431094 w 6814124"/>
              <a:gd name="connsiteY11" fmla="*/ 3842716 h 6887938"/>
              <a:gd name="connsiteX12" fmla="*/ 5659694 w 6814124"/>
              <a:gd name="connsiteY12" fmla="*/ 3713176 h 6887938"/>
              <a:gd name="connsiteX13" fmla="*/ 5758754 w 6814124"/>
              <a:gd name="connsiteY13" fmla="*/ 3926536 h 6887938"/>
              <a:gd name="connsiteX14" fmla="*/ 5002015 w 6814124"/>
              <a:gd name="connsiteY14" fmla="*/ 6887938 h 6887938"/>
              <a:gd name="connsiteX15" fmla="*/ 973394 w 6814124"/>
              <a:gd name="connsiteY15" fmla="*/ 6877052 h 6887938"/>
              <a:gd name="connsiteX16" fmla="*/ 0 w 6814124"/>
              <a:gd name="connsiteY16" fmla="*/ 0 h 6887938"/>
              <a:gd name="connsiteX0" fmla="*/ 0 w 6814124"/>
              <a:gd name="connsiteY0" fmla="*/ 0 h 6887938"/>
              <a:gd name="connsiteX1" fmla="*/ 6814124 w 6814124"/>
              <a:gd name="connsiteY1" fmla="*/ 1 h 6887938"/>
              <a:gd name="connsiteX2" fmla="*/ 6063554 w 6814124"/>
              <a:gd name="connsiteY2" fmla="*/ 2775916 h 6887938"/>
              <a:gd name="connsiteX3" fmla="*/ 5827334 w 6814124"/>
              <a:gd name="connsiteY3" fmla="*/ 2962606 h 6887938"/>
              <a:gd name="connsiteX4" fmla="*/ 5728274 w 6814124"/>
              <a:gd name="connsiteY4" fmla="*/ 2692096 h 6887938"/>
              <a:gd name="connsiteX5" fmla="*/ 5953064 w 6814124"/>
              <a:gd name="connsiteY5" fmla="*/ 1846276 h 6887938"/>
              <a:gd name="connsiteX6" fmla="*/ 5846384 w 6814124"/>
              <a:gd name="connsiteY6" fmla="*/ 1571956 h 6887938"/>
              <a:gd name="connsiteX7" fmla="*/ 5629214 w 6814124"/>
              <a:gd name="connsiteY7" fmla="*/ 1770076 h 6887938"/>
              <a:gd name="connsiteX8" fmla="*/ 4867214 w 6814124"/>
              <a:gd name="connsiteY8" fmla="*/ 4688536 h 6887938"/>
              <a:gd name="connsiteX9" fmla="*/ 4966274 w 6814124"/>
              <a:gd name="connsiteY9" fmla="*/ 4905706 h 6887938"/>
              <a:gd name="connsiteX10" fmla="*/ 5187254 w 6814124"/>
              <a:gd name="connsiteY10" fmla="*/ 4757116 h 6887938"/>
              <a:gd name="connsiteX11" fmla="*/ 5431094 w 6814124"/>
              <a:gd name="connsiteY11" fmla="*/ 3842716 h 6887938"/>
              <a:gd name="connsiteX12" fmla="*/ 5659694 w 6814124"/>
              <a:gd name="connsiteY12" fmla="*/ 3713176 h 6887938"/>
              <a:gd name="connsiteX13" fmla="*/ 5758754 w 6814124"/>
              <a:gd name="connsiteY13" fmla="*/ 3926536 h 6887938"/>
              <a:gd name="connsiteX14" fmla="*/ 5002015 w 6814124"/>
              <a:gd name="connsiteY14" fmla="*/ 6887938 h 6887938"/>
              <a:gd name="connsiteX15" fmla="*/ 0 w 6814124"/>
              <a:gd name="connsiteY15" fmla="*/ 6877052 h 6887938"/>
              <a:gd name="connsiteX16" fmla="*/ 0 w 6814124"/>
              <a:gd name="connsiteY16" fmla="*/ 0 h 6887938"/>
              <a:gd name="connsiteX0" fmla="*/ 0 w 6814124"/>
              <a:gd name="connsiteY0" fmla="*/ 0 h 6896790"/>
              <a:gd name="connsiteX1" fmla="*/ 6814124 w 6814124"/>
              <a:gd name="connsiteY1" fmla="*/ 1 h 6896790"/>
              <a:gd name="connsiteX2" fmla="*/ 6063554 w 6814124"/>
              <a:gd name="connsiteY2" fmla="*/ 2775916 h 6896790"/>
              <a:gd name="connsiteX3" fmla="*/ 5827334 w 6814124"/>
              <a:gd name="connsiteY3" fmla="*/ 2962606 h 6896790"/>
              <a:gd name="connsiteX4" fmla="*/ 5728274 w 6814124"/>
              <a:gd name="connsiteY4" fmla="*/ 2692096 h 6896790"/>
              <a:gd name="connsiteX5" fmla="*/ 5953064 w 6814124"/>
              <a:gd name="connsiteY5" fmla="*/ 1846276 h 6896790"/>
              <a:gd name="connsiteX6" fmla="*/ 5846384 w 6814124"/>
              <a:gd name="connsiteY6" fmla="*/ 1571956 h 6896790"/>
              <a:gd name="connsiteX7" fmla="*/ 5629214 w 6814124"/>
              <a:gd name="connsiteY7" fmla="*/ 1770076 h 6896790"/>
              <a:gd name="connsiteX8" fmla="*/ 4867214 w 6814124"/>
              <a:gd name="connsiteY8" fmla="*/ 4688536 h 6896790"/>
              <a:gd name="connsiteX9" fmla="*/ 4966274 w 6814124"/>
              <a:gd name="connsiteY9" fmla="*/ 4905706 h 6896790"/>
              <a:gd name="connsiteX10" fmla="*/ 5187254 w 6814124"/>
              <a:gd name="connsiteY10" fmla="*/ 4757116 h 6896790"/>
              <a:gd name="connsiteX11" fmla="*/ 5431094 w 6814124"/>
              <a:gd name="connsiteY11" fmla="*/ 3842716 h 6896790"/>
              <a:gd name="connsiteX12" fmla="*/ 5659694 w 6814124"/>
              <a:gd name="connsiteY12" fmla="*/ 3713176 h 6896790"/>
              <a:gd name="connsiteX13" fmla="*/ 5758754 w 6814124"/>
              <a:gd name="connsiteY13" fmla="*/ 3926536 h 6896790"/>
              <a:gd name="connsiteX14" fmla="*/ 5002015 w 6814124"/>
              <a:gd name="connsiteY14" fmla="*/ 6887938 h 6896790"/>
              <a:gd name="connsiteX15" fmla="*/ 0 w 6814124"/>
              <a:gd name="connsiteY15" fmla="*/ 6896790 h 6896790"/>
              <a:gd name="connsiteX16" fmla="*/ 0 w 6814124"/>
              <a:gd name="connsiteY16" fmla="*/ 0 h 6896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14124" h="6896790">
                <a:moveTo>
                  <a:pt x="0" y="0"/>
                </a:moveTo>
                <a:lnTo>
                  <a:pt x="6814124" y="1"/>
                </a:lnTo>
                <a:lnTo>
                  <a:pt x="6063554" y="2775916"/>
                </a:lnTo>
                <a:cubicBezTo>
                  <a:pt x="6030534" y="2883866"/>
                  <a:pt x="5993704" y="2976576"/>
                  <a:pt x="5827334" y="2962606"/>
                </a:cubicBezTo>
                <a:cubicBezTo>
                  <a:pt x="5641914" y="2845766"/>
                  <a:pt x="5734624" y="2747976"/>
                  <a:pt x="5728274" y="2692096"/>
                </a:cubicBezTo>
                <a:cubicBezTo>
                  <a:pt x="5818444" y="2355546"/>
                  <a:pt x="5878134" y="2121866"/>
                  <a:pt x="5953064" y="1846276"/>
                </a:cubicBezTo>
                <a:cubicBezTo>
                  <a:pt x="5994974" y="1687526"/>
                  <a:pt x="5969574" y="1615136"/>
                  <a:pt x="5846384" y="1571956"/>
                </a:cubicBezTo>
                <a:cubicBezTo>
                  <a:pt x="5711764" y="1563066"/>
                  <a:pt x="5672394" y="1597356"/>
                  <a:pt x="5629214" y="1770076"/>
                </a:cubicBezTo>
                <a:cubicBezTo>
                  <a:pt x="5644454" y="1858976"/>
                  <a:pt x="4851974" y="4599636"/>
                  <a:pt x="4867214" y="4688536"/>
                </a:cubicBezTo>
                <a:cubicBezTo>
                  <a:pt x="4832289" y="4824426"/>
                  <a:pt x="4898964" y="4880306"/>
                  <a:pt x="4966274" y="4905706"/>
                </a:cubicBezTo>
                <a:cubicBezTo>
                  <a:pt x="5075494" y="4904436"/>
                  <a:pt x="5132009" y="4917136"/>
                  <a:pt x="5187254" y="4757116"/>
                </a:cubicBezTo>
                <a:lnTo>
                  <a:pt x="5431094" y="3842716"/>
                </a:lnTo>
                <a:cubicBezTo>
                  <a:pt x="5455224" y="3756356"/>
                  <a:pt x="5528884" y="3692856"/>
                  <a:pt x="5659694" y="3713176"/>
                </a:cubicBezTo>
                <a:cubicBezTo>
                  <a:pt x="5803204" y="3791916"/>
                  <a:pt x="5756214" y="3882086"/>
                  <a:pt x="5758754" y="3926536"/>
                </a:cubicBezTo>
                <a:lnTo>
                  <a:pt x="5002015" y="6887938"/>
                </a:lnTo>
                <a:lnTo>
                  <a:pt x="0" y="6896790"/>
                </a:lnTo>
                <a:lnTo>
                  <a:pt x="0" y="0"/>
                </a:lnTo>
                <a:close/>
              </a:path>
            </a:pathLst>
          </a:custGeom>
          <a:solidFill>
            <a:schemeClr val="bg2"/>
          </a:solidFill>
          <a:ln>
            <a:noFill/>
          </a:ln>
        </p:spPr>
        <p:txBody>
          <a:bodyPr anchor="ctr"/>
          <a:lstStyle>
            <a:lvl1pPr algn="ctr">
              <a:defRPr baseline="-25000"/>
            </a:lvl1pPr>
          </a:lstStyle>
          <a:p>
            <a:r>
              <a:rPr lang="en-US"/>
              <a:t>Click icon to add picture</a:t>
            </a:r>
            <a:endParaRPr lang="en-US" dirty="0"/>
          </a:p>
        </p:txBody>
      </p:sp>
      <p:sp>
        <p:nvSpPr>
          <p:cNvPr id="7" name="Text Placeholder 6">
            <a:extLst>
              <a:ext uri="{FF2B5EF4-FFF2-40B4-BE49-F238E27FC236}">
                <a16:creationId xmlns:a16="http://schemas.microsoft.com/office/drawing/2014/main" id="{E1A56017-320A-546E-A749-7145642CB967}"/>
              </a:ext>
            </a:extLst>
          </p:cNvPr>
          <p:cNvSpPr>
            <a:spLocks noGrp="1"/>
          </p:cNvSpPr>
          <p:nvPr>
            <p:ph type="body" sz="quarter" idx="12" hasCustomPrompt="1"/>
          </p:nvPr>
        </p:nvSpPr>
        <p:spPr>
          <a:xfrm>
            <a:off x="6970326" y="3748958"/>
            <a:ext cx="4786878" cy="2258013"/>
          </a:xfrm>
        </p:spPr>
        <p:txBody>
          <a:bodyPr lIns="91440" tIns="0">
            <a:normAutofit/>
          </a:bodyPr>
          <a:lstStyle>
            <a:lvl1pPr marL="0" indent="0">
              <a:spcBef>
                <a:spcPts val="0"/>
              </a:spcBef>
              <a:spcAft>
                <a:spcPts val="0"/>
              </a:spcAft>
              <a:buFont typeface="Courier New" panose="02070309020205020404" pitchFamily="49" charset="0"/>
              <a:buNone/>
              <a:defRPr sz="1600">
                <a:solidFill>
                  <a:schemeClr val="bg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spTree>
    <p:extLst>
      <p:ext uri="{BB962C8B-B14F-4D97-AF65-F5344CB8AC3E}">
        <p14:creationId xmlns:p14="http://schemas.microsoft.com/office/powerpoint/2010/main" val="46274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
        <p:nvSpPr>
          <p:cNvPr id="3" name="Title 1">
            <a:extLst>
              <a:ext uri="{FF2B5EF4-FFF2-40B4-BE49-F238E27FC236}">
                <a16:creationId xmlns:a16="http://schemas.microsoft.com/office/drawing/2014/main" id="{80206913-4198-C5BA-6B13-02095EAA2B6F}"/>
              </a:ext>
            </a:extLst>
          </p:cNvPr>
          <p:cNvSpPr>
            <a:spLocks noGrp="1"/>
          </p:cNvSpPr>
          <p:nvPr>
            <p:ph type="ctrTitle" hasCustomPrompt="1"/>
          </p:nvPr>
        </p:nvSpPr>
        <p:spPr>
          <a:xfrm>
            <a:off x="796322" y="320040"/>
            <a:ext cx="6732237" cy="1017147"/>
          </a:xfrm>
        </p:spPr>
        <p:txBody>
          <a:bodyPr anchor="b">
            <a:noAutofit/>
          </a:bodyPr>
          <a:lstStyle>
            <a:lvl1pPr algn="l">
              <a:lnSpc>
                <a:spcPct val="90000"/>
              </a:lnSpc>
              <a:defRPr sz="3600" spc="100" baseline="0">
                <a:solidFill>
                  <a:schemeClr val="tx1"/>
                </a:solidFill>
              </a:defRPr>
            </a:lvl1pPr>
          </a:lstStyle>
          <a:p>
            <a:r>
              <a:rPr lang="en-US" dirty="0"/>
              <a:t>Add title here</a:t>
            </a:r>
          </a:p>
        </p:txBody>
      </p:sp>
      <p:sp>
        <p:nvSpPr>
          <p:cNvPr id="4" name="Text Placeholder 7">
            <a:extLst>
              <a:ext uri="{FF2B5EF4-FFF2-40B4-BE49-F238E27FC236}">
                <a16:creationId xmlns:a16="http://schemas.microsoft.com/office/drawing/2014/main" id="{F770BC68-C025-CE63-EEBA-5DC7ADC44D91}"/>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5" name="Text Placeholder 12">
            <a:extLst>
              <a:ext uri="{FF2B5EF4-FFF2-40B4-BE49-F238E27FC236}">
                <a16:creationId xmlns:a16="http://schemas.microsoft.com/office/drawing/2014/main" id="{2F993316-5D9D-6B5D-B678-3E0B84A3C0D2}"/>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1" name="Text Placeholder 7">
            <a:extLst>
              <a:ext uri="{FF2B5EF4-FFF2-40B4-BE49-F238E27FC236}">
                <a16:creationId xmlns:a16="http://schemas.microsoft.com/office/drawing/2014/main" id="{41C39372-CEC6-2265-7611-84F187C126B1}"/>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2" name="Text Placeholder 12">
            <a:extLst>
              <a:ext uri="{FF2B5EF4-FFF2-40B4-BE49-F238E27FC236}">
                <a16:creationId xmlns:a16="http://schemas.microsoft.com/office/drawing/2014/main" id="{5E13D63F-D0AC-7CD2-770C-6AB09F1BA68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8" name="Text Placeholder 7">
            <a:extLst>
              <a:ext uri="{FF2B5EF4-FFF2-40B4-BE49-F238E27FC236}">
                <a16:creationId xmlns:a16="http://schemas.microsoft.com/office/drawing/2014/main" id="{85BF73EF-490D-CA1C-DAD3-BACB141D0988}"/>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9" name="Text Placeholder 12">
            <a:extLst>
              <a:ext uri="{FF2B5EF4-FFF2-40B4-BE49-F238E27FC236}">
                <a16:creationId xmlns:a16="http://schemas.microsoft.com/office/drawing/2014/main" id="{B82C914D-7190-2AD0-228B-6DA13843762C}"/>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25" name="Text Placeholder 7">
            <a:extLst>
              <a:ext uri="{FF2B5EF4-FFF2-40B4-BE49-F238E27FC236}">
                <a16:creationId xmlns:a16="http://schemas.microsoft.com/office/drawing/2014/main" id="{DAE3299D-125C-8DBC-60F9-82920ADE34EB}"/>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26" name="Text Placeholder 12">
            <a:extLst>
              <a:ext uri="{FF2B5EF4-FFF2-40B4-BE49-F238E27FC236}">
                <a16:creationId xmlns:a16="http://schemas.microsoft.com/office/drawing/2014/main" id="{B84261D4-8740-689B-A5CA-C6442BC13E2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29" name="Text Placeholder 7">
            <a:extLst>
              <a:ext uri="{FF2B5EF4-FFF2-40B4-BE49-F238E27FC236}">
                <a16:creationId xmlns:a16="http://schemas.microsoft.com/office/drawing/2014/main" id="{7D4393D6-D866-E411-A222-2FE8B99C4D3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30" name="Text Placeholder 12">
            <a:extLst>
              <a:ext uri="{FF2B5EF4-FFF2-40B4-BE49-F238E27FC236}">
                <a16:creationId xmlns:a16="http://schemas.microsoft.com/office/drawing/2014/main" id="{94666BC0-682D-FE04-6EC3-AA81EA3F96FB}"/>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Tree>
    <p:extLst>
      <p:ext uri="{BB962C8B-B14F-4D97-AF65-F5344CB8AC3E}">
        <p14:creationId xmlns:p14="http://schemas.microsoft.com/office/powerpoint/2010/main" val="2473709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15541" y="715654"/>
            <a:ext cx="4786877" cy="1518315"/>
          </a:xfrm>
        </p:spPr>
        <p:txBody>
          <a:bodyPr anchor="b">
            <a:normAutofit/>
          </a:bodyPr>
          <a:lstStyle>
            <a:lvl1pPr algn="l">
              <a:lnSpc>
                <a:spcPct val="90000"/>
              </a:lnSpc>
              <a:defRPr sz="3600" spc="100" baseline="0">
                <a:solidFill>
                  <a:schemeClr val="bg1"/>
                </a:solidFill>
              </a:defRPr>
            </a:lvl1pPr>
          </a:lstStyle>
          <a:p>
            <a:r>
              <a:rPr lang="en-US" dirty="0"/>
              <a:t>Add title here</a:t>
            </a:r>
          </a:p>
        </p:txBody>
      </p:sp>
      <p:sp>
        <p:nvSpPr>
          <p:cNvPr id="3" name="Subtitle 2"/>
          <p:cNvSpPr>
            <a:spLocks noGrp="1"/>
          </p:cNvSpPr>
          <p:nvPr>
            <p:ph type="subTitle" idx="1" hasCustomPrompt="1"/>
          </p:nvPr>
        </p:nvSpPr>
        <p:spPr>
          <a:xfrm>
            <a:off x="6605708" y="2431477"/>
            <a:ext cx="4786877" cy="763899"/>
          </a:xfrm>
        </p:spPr>
        <p:txBody>
          <a:bodyPr lIns="91440" tIns="91440" rIns="91440" bIns="0">
            <a:normAutofit/>
          </a:bodyPr>
          <a:lstStyle>
            <a:lvl1pPr marL="0" indent="0" algn="l">
              <a:spcBef>
                <a:spcPts val="0"/>
              </a:spcBef>
              <a:spcAft>
                <a:spcPts val="0"/>
              </a:spcAft>
              <a:buNone/>
              <a:defRPr sz="2400" cap="none" spc="0" baseline="0">
                <a:solidFill>
                  <a:schemeClr val="accent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Add Subtitle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0" y="-2235"/>
            <a:ext cx="5840730" cy="686227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0730" h="6887937">
                <a:moveTo>
                  <a:pt x="0" y="0"/>
                </a:moveTo>
                <a:lnTo>
                  <a:pt x="5840730" y="0"/>
                </a:lnTo>
                <a:lnTo>
                  <a:pt x="5090160" y="2775915"/>
                </a:lnTo>
                <a:cubicBezTo>
                  <a:pt x="5057140" y="2883865"/>
                  <a:pt x="5020310" y="2976575"/>
                  <a:pt x="4853940" y="2962605"/>
                </a:cubicBezTo>
                <a:cubicBezTo>
                  <a:pt x="4668520" y="2845765"/>
                  <a:pt x="4761230" y="2747975"/>
                  <a:pt x="4754880" y="2692095"/>
                </a:cubicBezTo>
                <a:cubicBezTo>
                  <a:pt x="4845050" y="2355545"/>
                  <a:pt x="4904740" y="2121865"/>
                  <a:pt x="4979670" y="1846275"/>
                </a:cubicBezTo>
                <a:cubicBezTo>
                  <a:pt x="5021580" y="1687525"/>
                  <a:pt x="4996180" y="1615135"/>
                  <a:pt x="4872990" y="1571955"/>
                </a:cubicBezTo>
                <a:cubicBezTo>
                  <a:pt x="4738370" y="1563065"/>
                  <a:pt x="4699000" y="1597355"/>
                  <a:pt x="4655820" y="1770075"/>
                </a:cubicBezTo>
                <a:cubicBezTo>
                  <a:pt x="4671060" y="1858975"/>
                  <a:pt x="3878580" y="4599635"/>
                  <a:pt x="3893820" y="4688535"/>
                </a:cubicBezTo>
                <a:cubicBezTo>
                  <a:pt x="3858895" y="4824425"/>
                  <a:pt x="3925570" y="4880305"/>
                  <a:pt x="3992880" y="4905705"/>
                </a:cubicBezTo>
                <a:cubicBezTo>
                  <a:pt x="4102100" y="4904435"/>
                  <a:pt x="4158615" y="4917135"/>
                  <a:pt x="4213860" y="4757115"/>
                </a:cubicBezTo>
                <a:lnTo>
                  <a:pt x="4457700" y="3842715"/>
                </a:lnTo>
                <a:cubicBezTo>
                  <a:pt x="4481830" y="3756355"/>
                  <a:pt x="4555490" y="3692855"/>
                  <a:pt x="4686300" y="3713175"/>
                </a:cubicBezTo>
                <a:cubicBezTo>
                  <a:pt x="4829810" y="3791915"/>
                  <a:pt x="4782820" y="3882085"/>
                  <a:pt x="4785360" y="3926535"/>
                </a:cubicBezTo>
                <a:lnTo>
                  <a:pt x="4028621" y="6887937"/>
                </a:lnTo>
                <a:lnTo>
                  <a:pt x="0" y="6877051"/>
                </a:lnTo>
                <a:lnTo>
                  <a:pt x="0" y="0"/>
                </a:lnTo>
                <a:close/>
              </a:path>
            </a:pathLst>
          </a:custGeom>
          <a:solidFill>
            <a:schemeClr val="bg2"/>
          </a:solidFill>
          <a:ln>
            <a:noFill/>
          </a:ln>
        </p:spPr>
        <p:txBody>
          <a:bodyPr anchor="ctr"/>
          <a:lstStyle>
            <a:lvl1pPr algn="ctr">
              <a:defRPr baseline="-25000"/>
            </a:lvl1pPr>
          </a:lstStyle>
          <a:p>
            <a:r>
              <a:rPr lang="en-US"/>
              <a:t>Click icon to add picture</a:t>
            </a:r>
            <a:endParaRPr lang="en-US" dirty="0"/>
          </a:p>
        </p:txBody>
      </p:sp>
      <p:sp>
        <p:nvSpPr>
          <p:cNvPr id="7" name="Text Placeholder 6">
            <a:extLst>
              <a:ext uri="{FF2B5EF4-FFF2-40B4-BE49-F238E27FC236}">
                <a16:creationId xmlns:a16="http://schemas.microsoft.com/office/drawing/2014/main" id="{E1A56017-320A-546E-A749-7145642CB967}"/>
              </a:ext>
            </a:extLst>
          </p:cNvPr>
          <p:cNvSpPr>
            <a:spLocks noGrp="1"/>
          </p:cNvSpPr>
          <p:nvPr>
            <p:ph type="body" sz="quarter" idx="12" hasCustomPrompt="1"/>
          </p:nvPr>
        </p:nvSpPr>
        <p:spPr>
          <a:xfrm>
            <a:off x="6605708" y="3348617"/>
            <a:ext cx="2699066" cy="2569866"/>
          </a:xfrm>
        </p:spPr>
        <p:txBody>
          <a:bodyPr lIns="91440" tIns="0">
            <a:normAutofit/>
          </a:bodyPr>
          <a:lstStyle>
            <a:lvl1pPr marL="274320" indent="-274320">
              <a:spcAft>
                <a:spcPts val="600"/>
              </a:spcAft>
              <a:buFont typeface="Courier New" panose="02070309020205020404" pitchFamily="49" charset="0"/>
              <a:buChar char="o"/>
              <a:defRPr sz="1400">
                <a:solidFill>
                  <a:schemeClr val="bg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pic>
        <p:nvPicPr>
          <p:cNvPr id="9" name="Graphic 8">
            <a:extLst>
              <a:ext uri="{FF2B5EF4-FFF2-40B4-BE49-F238E27FC236}">
                <a16:creationId xmlns:a16="http://schemas.microsoft.com/office/drawing/2014/main" id="{546FE873-5DC1-BDE4-557B-F1869503367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4426666" y="5060315"/>
            <a:ext cx="927943" cy="1801301"/>
          </a:xfrm>
          <a:prstGeom prst="rect">
            <a:avLst/>
          </a:prstGeom>
        </p:spPr>
      </p:pic>
    </p:spTree>
    <p:extLst>
      <p:ext uri="{BB962C8B-B14F-4D97-AF65-F5344CB8AC3E}">
        <p14:creationId xmlns:p14="http://schemas.microsoft.com/office/powerpoint/2010/main" val="603767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96322" y="320040"/>
            <a:ext cx="6732237" cy="1524000"/>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4" name="Content Placeholder 3">
            <a:extLst>
              <a:ext uri="{FF2B5EF4-FFF2-40B4-BE49-F238E27FC236}">
                <a16:creationId xmlns:a16="http://schemas.microsoft.com/office/drawing/2014/main" id="{B3EF88AD-4B54-9DC5-D315-825BE9FCEEF4}"/>
              </a:ext>
            </a:extLst>
          </p:cNvPr>
          <p:cNvSpPr>
            <a:spLocks noGrp="1"/>
          </p:cNvSpPr>
          <p:nvPr>
            <p:ph sz="quarter" idx="17"/>
          </p:nvPr>
        </p:nvSpPr>
        <p:spPr>
          <a:xfrm>
            <a:off x="796322" y="2252076"/>
            <a:ext cx="5797550" cy="3051762"/>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20955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Single lin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96322" y="408820"/>
            <a:ext cx="8935507" cy="94946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4" name="Content Placeholder 3">
            <a:extLst>
              <a:ext uri="{FF2B5EF4-FFF2-40B4-BE49-F238E27FC236}">
                <a16:creationId xmlns:a16="http://schemas.microsoft.com/office/drawing/2014/main" id="{940D7E9A-1E17-C6A0-31A6-F6F620FF9E84}"/>
              </a:ext>
            </a:extLst>
          </p:cNvPr>
          <p:cNvSpPr>
            <a:spLocks noGrp="1"/>
          </p:cNvSpPr>
          <p:nvPr>
            <p:ph sz="quarter" idx="17"/>
          </p:nvPr>
        </p:nvSpPr>
        <p:spPr>
          <a:xfrm>
            <a:off x="796322" y="1986061"/>
            <a:ext cx="5797550" cy="4015244"/>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7690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2" name="Title 1"/>
          <p:cNvSpPr>
            <a:spLocks noGrp="1"/>
          </p:cNvSpPr>
          <p:nvPr>
            <p:ph type="ctrTitle" hasCustomPrompt="1"/>
          </p:nvPr>
        </p:nvSpPr>
        <p:spPr>
          <a:xfrm>
            <a:off x="796322" y="320040"/>
            <a:ext cx="6732237" cy="1524000"/>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796322" y="2252394"/>
            <a:ext cx="5797518" cy="2532966"/>
          </a:xfrm>
        </p:spPr>
        <p:txBody>
          <a:bodyPr lIns="91440" bIns="0" anchor="t">
            <a:normAutofit/>
          </a:bodyPr>
          <a:lstStyle>
            <a:lvl1pPr marL="0" indent="0">
              <a:spcBef>
                <a:spcPts val="600"/>
              </a:spcBef>
              <a:spcAft>
                <a:spcPts val="1800"/>
              </a:spcAft>
              <a:buNone/>
              <a:defRPr sz="1400"/>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pic>
        <p:nvPicPr>
          <p:cNvPr id="3" name="Graphic 2">
            <a:extLst>
              <a:ext uri="{FF2B5EF4-FFF2-40B4-BE49-F238E27FC236}">
                <a16:creationId xmlns:a16="http://schemas.microsoft.com/office/drawing/2014/main" id="{B38829F9-FA07-E84B-ED85-A3958046CB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04430" y="5008931"/>
            <a:ext cx="3842918" cy="435047"/>
          </a:xfrm>
          <a:prstGeom prst="rect">
            <a:avLst/>
          </a:prstGeom>
        </p:spPr>
      </p:pic>
    </p:spTree>
    <p:extLst>
      <p:ext uri="{BB962C8B-B14F-4D97-AF65-F5344CB8AC3E}">
        <p14:creationId xmlns:p14="http://schemas.microsoft.com/office/powerpoint/2010/main" val="3542979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319A446-9DC9-77CB-F6E0-D5CC1C0C8D2A}"/>
              </a:ext>
              <a:ext uri="{C183D7F6-B498-43B3-948B-1728B52AA6E4}">
                <adec:decorative xmlns:adec="http://schemas.microsoft.com/office/drawing/2017/decorative" val="1"/>
              </a:ext>
            </a:extLst>
          </p:cNvPr>
          <p:cNvGrpSpPr/>
          <p:nvPr userDrawn="1"/>
        </p:nvGrpSpPr>
        <p:grpSpPr>
          <a:xfrm>
            <a:off x="8233290" y="0"/>
            <a:ext cx="2740011" cy="6850028"/>
            <a:chOff x="8233290" y="0"/>
            <a:chExt cx="2740011" cy="6850028"/>
          </a:xfrm>
        </p:grpSpPr>
        <p:pic>
          <p:nvPicPr>
            <p:cNvPr id="5" name="Graphic 4">
              <a:extLst>
                <a:ext uri="{FF2B5EF4-FFF2-40B4-BE49-F238E27FC236}">
                  <a16:creationId xmlns:a16="http://schemas.microsoft.com/office/drawing/2014/main" id="{E51D0537-C777-0B20-2AE3-6DD522E2421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3290" y="0"/>
              <a:ext cx="2740011" cy="6850028"/>
            </a:xfrm>
            <a:prstGeom prst="rect">
              <a:avLst/>
            </a:prstGeom>
          </p:spPr>
        </p:pic>
        <p:pic>
          <p:nvPicPr>
            <p:cNvPr id="6" name="Graphic 5">
              <a:extLst>
                <a:ext uri="{FF2B5EF4-FFF2-40B4-BE49-F238E27FC236}">
                  <a16:creationId xmlns:a16="http://schemas.microsoft.com/office/drawing/2014/main" id="{64F46914-ADE7-0BE9-0C39-280FE8F3B9C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01841" y="4372451"/>
              <a:ext cx="878334" cy="1705001"/>
            </a:xfrm>
            <a:prstGeom prst="rect">
              <a:avLst/>
            </a:prstGeom>
          </p:spPr>
        </p:pic>
      </p:grpSp>
      <p:sp>
        <p:nvSpPr>
          <p:cNvPr id="26" name="Rectangle: Rounded Corners 25">
            <a:extLst>
              <a:ext uri="{FF2B5EF4-FFF2-40B4-BE49-F238E27FC236}">
                <a16:creationId xmlns:a16="http://schemas.microsoft.com/office/drawing/2014/main" id="{4D27DC4C-0653-4DB5-ABFE-50764C59AD69}"/>
              </a:ext>
              <a:ext uri="{C183D7F6-B498-43B3-948B-1728B52AA6E4}">
                <adec:decorative xmlns:adec="http://schemas.microsoft.com/office/drawing/2017/decorative" val="1"/>
              </a:ext>
            </a:extLst>
          </p:cNvPr>
          <p:cNvSpPr/>
          <p:nvPr userDrawn="1"/>
        </p:nvSpPr>
        <p:spPr>
          <a:xfrm>
            <a:off x="7995403" y="1894376"/>
            <a:ext cx="2847975" cy="339089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447368" y="270880"/>
            <a:ext cx="11297264" cy="1524000"/>
          </a:xfrm>
        </p:spPr>
        <p:txBody>
          <a:bodyPr anchor="ctr">
            <a:normAutofit/>
          </a:bodyPr>
          <a:lstStyle>
            <a:lvl1pPr algn="ctr">
              <a:lnSpc>
                <a:spcPct val="90000"/>
              </a:lnSpc>
              <a:defRPr sz="3600" spc="100" baseline="0">
                <a:solidFill>
                  <a:schemeClr val="tx1"/>
                </a:solidFill>
              </a:defRPr>
            </a:lvl1pPr>
          </a:lstStyle>
          <a:p>
            <a:r>
              <a:rPr lang="en-US" dirty="0"/>
              <a:t>Add title here</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318352" y="1894376"/>
            <a:ext cx="2847975" cy="3390899"/>
          </a:xfrm>
          <a:prstGeom prst="roundRect">
            <a:avLst/>
          </a:prstGeom>
          <a:solidFill>
            <a:schemeClr val="accent1">
              <a:alpha val="10000"/>
            </a:schemeClr>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tx2"/>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7" name="Picture Placeholder 16">
            <a:extLst>
              <a:ext uri="{FF2B5EF4-FFF2-40B4-BE49-F238E27FC236}">
                <a16:creationId xmlns:a16="http://schemas.microsoft.com/office/drawing/2014/main" id="{87E0A2EC-564E-BDA2-2E74-CEA1D54B10C9}"/>
              </a:ext>
            </a:extLst>
          </p:cNvPr>
          <p:cNvSpPr>
            <a:spLocks noGrp="1"/>
          </p:cNvSpPr>
          <p:nvPr>
            <p:ph type="pic" sz="quarter" idx="23"/>
          </p:nvPr>
        </p:nvSpPr>
        <p:spPr>
          <a:xfrm>
            <a:off x="2239419" y="2833688"/>
            <a:ext cx="1005840" cy="914400"/>
          </a:xfrm>
        </p:spPr>
        <p:txBody>
          <a:bodyPr>
            <a:normAutofit/>
          </a:bodyPr>
          <a:lstStyle>
            <a:lvl1pPr algn="ctr">
              <a:defRPr sz="1400"/>
            </a:lvl1pPr>
          </a:lstStyle>
          <a:p>
            <a:r>
              <a:rPr lang="en-US"/>
              <a:t>Click icon to add picture</a:t>
            </a:r>
            <a:endParaRPr lang="en-US" dirty="0"/>
          </a:p>
        </p:txBody>
      </p:sp>
      <p:sp>
        <p:nvSpPr>
          <p:cNvPr id="11" name="Text Placeholder 10">
            <a:extLst>
              <a:ext uri="{FF2B5EF4-FFF2-40B4-BE49-F238E27FC236}">
                <a16:creationId xmlns:a16="http://schemas.microsoft.com/office/drawing/2014/main" id="{96DA7890-E49A-5536-1939-2B9589558EF6}"/>
              </a:ext>
            </a:extLst>
          </p:cNvPr>
          <p:cNvSpPr>
            <a:spLocks noGrp="1"/>
          </p:cNvSpPr>
          <p:nvPr>
            <p:ph type="body" sz="quarter" idx="20" hasCustomPrompt="1"/>
          </p:nvPr>
        </p:nvSpPr>
        <p:spPr>
          <a:xfrm>
            <a:off x="1605817" y="3989405"/>
            <a:ext cx="2275880" cy="893763"/>
          </a:xfrm>
        </p:spPr>
        <p:txBody>
          <a:bodyPr>
            <a:noAutofit/>
          </a:bodyPr>
          <a:lstStyle>
            <a:lvl1pPr marL="0" indent="0" algn="ctr">
              <a:buNone/>
              <a:defRPr sz="1400"/>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8" name="Text Placeholder 12">
            <a:extLst>
              <a:ext uri="{FF2B5EF4-FFF2-40B4-BE49-F238E27FC236}">
                <a16:creationId xmlns:a16="http://schemas.microsoft.com/office/drawing/2014/main" id="{4A1E2517-8244-627B-E6B6-4EF4FEDCA10E}"/>
              </a:ext>
            </a:extLst>
          </p:cNvPr>
          <p:cNvSpPr>
            <a:spLocks noGrp="1"/>
          </p:cNvSpPr>
          <p:nvPr>
            <p:ph type="body" sz="quarter" idx="18" hasCustomPrompt="1"/>
          </p:nvPr>
        </p:nvSpPr>
        <p:spPr>
          <a:xfrm>
            <a:off x="4651092" y="1894376"/>
            <a:ext cx="2847975" cy="3390899"/>
          </a:xfrm>
          <a:prstGeom prst="roundRect">
            <a:avLst/>
          </a:prstGeom>
          <a:solidFill>
            <a:schemeClr val="accent1">
              <a:alpha val="10000"/>
            </a:schemeClr>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tx2"/>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8" name="Picture Placeholder 16">
            <a:extLst>
              <a:ext uri="{FF2B5EF4-FFF2-40B4-BE49-F238E27FC236}">
                <a16:creationId xmlns:a16="http://schemas.microsoft.com/office/drawing/2014/main" id="{054FC79A-A756-FC67-CBF8-0078E8F8C1A3}"/>
              </a:ext>
            </a:extLst>
          </p:cNvPr>
          <p:cNvSpPr>
            <a:spLocks noGrp="1"/>
          </p:cNvSpPr>
          <p:nvPr>
            <p:ph type="pic" sz="quarter" idx="24"/>
          </p:nvPr>
        </p:nvSpPr>
        <p:spPr>
          <a:xfrm>
            <a:off x="5572159" y="2954840"/>
            <a:ext cx="1005840" cy="914400"/>
          </a:xfrm>
        </p:spPr>
        <p:txBody>
          <a:bodyPr>
            <a:normAutofit/>
          </a:bodyPr>
          <a:lstStyle>
            <a:lvl1pPr algn="ctr">
              <a:defRPr sz="1400"/>
            </a:lvl1pPr>
          </a:lstStyle>
          <a:p>
            <a:r>
              <a:rPr lang="en-US"/>
              <a:t>Click icon to add picture</a:t>
            </a:r>
            <a:endParaRPr lang="en-US" dirty="0"/>
          </a:p>
        </p:txBody>
      </p:sp>
      <p:sp>
        <p:nvSpPr>
          <p:cNvPr id="12" name="Text Placeholder 10">
            <a:extLst>
              <a:ext uri="{FF2B5EF4-FFF2-40B4-BE49-F238E27FC236}">
                <a16:creationId xmlns:a16="http://schemas.microsoft.com/office/drawing/2014/main" id="{EBE00383-F339-E668-9399-D2DC9718C39D}"/>
              </a:ext>
            </a:extLst>
          </p:cNvPr>
          <p:cNvSpPr>
            <a:spLocks noGrp="1"/>
          </p:cNvSpPr>
          <p:nvPr>
            <p:ph type="body" sz="quarter" idx="21" hasCustomPrompt="1"/>
          </p:nvPr>
        </p:nvSpPr>
        <p:spPr>
          <a:xfrm>
            <a:off x="4938557" y="3989404"/>
            <a:ext cx="2275880" cy="893763"/>
          </a:xfrm>
        </p:spPr>
        <p:txBody>
          <a:bodyPr>
            <a:noAutofit/>
          </a:bodyPr>
          <a:lstStyle>
            <a:lvl1pPr marL="0" indent="0" algn="ctr">
              <a:buNone/>
              <a:defRPr sz="1400"/>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9" name="Text Placeholder 12">
            <a:extLst>
              <a:ext uri="{FF2B5EF4-FFF2-40B4-BE49-F238E27FC236}">
                <a16:creationId xmlns:a16="http://schemas.microsoft.com/office/drawing/2014/main" id="{71A788CA-392F-F29F-08CD-FBCB24BA793A}"/>
              </a:ext>
            </a:extLst>
          </p:cNvPr>
          <p:cNvSpPr>
            <a:spLocks noGrp="1"/>
          </p:cNvSpPr>
          <p:nvPr>
            <p:ph type="body" sz="quarter" idx="19" hasCustomPrompt="1"/>
          </p:nvPr>
        </p:nvSpPr>
        <p:spPr>
          <a:xfrm>
            <a:off x="7995403" y="1894376"/>
            <a:ext cx="2847975" cy="3390899"/>
          </a:xfrm>
          <a:prstGeom prst="roundRect">
            <a:avLst/>
          </a:prstGeom>
          <a:solidFill>
            <a:schemeClr val="accent1">
              <a:alpha val="10000"/>
            </a:schemeClr>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tx2"/>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9" name="Picture Placeholder 16">
            <a:extLst>
              <a:ext uri="{FF2B5EF4-FFF2-40B4-BE49-F238E27FC236}">
                <a16:creationId xmlns:a16="http://schemas.microsoft.com/office/drawing/2014/main" id="{6E7FBECC-1456-B16C-B42F-61BAE986F27C}"/>
              </a:ext>
            </a:extLst>
          </p:cNvPr>
          <p:cNvSpPr>
            <a:spLocks noGrp="1"/>
          </p:cNvSpPr>
          <p:nvPr>
            <p:ph type="pic" sz="quarter" idx="25"/>
          </p:nvPr>
        </p:nvSpPr>
        <p:spPr>
          <a:xfrm>
            <a:off x="8916470" y="2833688"/>
            <a:ext cx="1005840" cy="914400"/>
          </a:xfrm>
        </p:spPr>
        <p:txBody>
          <a:bodyPr>
            <a:normAutofit/>
          </a:bodyPr>
          <a:lstStyle>
            <a:lvl1pPr algn="ctr">
              <a:defRPr sz="1400"/>
            </a:lvl1pPr>
          </a:lstStyle>
          <a:p>
            <a:r>
              <a:rPr lang="en-US"/>
              <a:t>Click icon to add picture</a:t>
            </a:r>
            <a:endParaRPr lang="en-US" dirty="0"/>
          </a:p>
        </p:txBody>
      </p:sp>
      <p:sp>
        <p:nvSpPr>
          <p:cNvPr id="15" name="Text Placeholder 10">
            <a:extLst>
              <a:ext uri="{FF2B5EF4-FFF2-40B4-BE49-F238E27FC236}">
                <a16:creationId xmlns:a16="http://schemas.microsoft.com/office/drawing/2014/main" id="{984A0CD0-C9DF-C8B2-FEE6-05F2F0403245}"/>
              </a:ext>
            </a:extLst>
          </p:cNvPr>
          <p:cNvSpPr>
            <a:spLocks noGrp="1"/>
          </p:cNvSpPr>
          <p:nvPr>
            <p:ph type="body" sz="quarter" idx="22" hasCustomPrompt="1"/>
          </p:nvPr>
        </p:nvSpPr>
        <p:spPr>
          <a:xfrm>
            <a:off x="8282868" y="3989404"/>
            <a:ext cx="2275880" cy="893763"/>
          </a:xfrm>
        </p:spPr>
        <p:txBody>
          <a:bodyPr>
            <a:noAutofit/>
          </a:bodyPr>
          <a:lstStyle>
            <a:lvl1pPr marL="0" indent="0" algn="ctr">
              <a:buNone/>
              <a:defRPr sz="1400"/>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60012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mparison Dark">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319A446-9DC9-77CB-F6E0-D5CC1C0C8D2A}"/>
              </a:ext>
              <a:ext uri="{C183D7F6-B498-43B3-948B-1728B52AA6E4}">
                <adec:decorative xmlns:adec="http://schemas.microsoft.com/office/drawing/2017/decorative" val="1"/>
              </a:ext>
            </a:extLst>
          </p:cNvPr>
          <p:cNvGrpSpPr/>
          <p:nvPr userDrawn="1"/>
        </p:nvGrpSpPr>
        <p:grpSpPr>
          <a:xfrm>
            <a:off x="8233290" y="0"/>
            <a:ext cx="2740011" cy="6850028"/>
            <a:chOff x="8233290" y="0"/>
            <a:chExt cx="2740011" cy="6850028"/>
          </a:xfrm>
        </p:grpSpPr>
        <p:pic>
          <p:nvPicPr>
            <p:cNvPr id="5" name="Graphic 4">
              <a:extLst>
                <a:ext uri="{FF2B5EF4-FFF2-40B4-BE49-F238E27FC236}">
                  <a16:creationId xmlns:a16="http://schemas.microsoft.com/office/drawing/2014/main" id="{E51D0537-C777-0B20-2AE3-6DD522E2421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3290" y="0"/>
              <a:ext cx="2740011" cy="6850028"/>
            </a:xfrm>
            <a:prstGeom prst="rect">
              <a:avLst/>
            </a:prstGeom>
          </p:spPr>
        </p:pic>
        <p:pic>
          <p:nvPicPr>
            <p:cNvPr id="6" name="Graphic 5">
              <a:extLst>
                <a:ext uri="{FF2B5EF4-FFF2-40B4-BE49-F238E27FC236}">
                  <a16:creationId xmlns:a16="http://schemas.microsoft.com/office/drawing/2014/main" id="{64F46914-ADE7-0BE9-0C39-280FE8F3B9C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01841" y="4372451"/>
              <a:ext cx="878334" cy="1705001"/>
            </a:xfrm>
            <a:prstGeom prst="rect">
              <a:avLst/>
            </a:prstGeom>
          </p:spPr>
        </p:pic>
      </p:grpSp>
      <p:sp>
        <p:nvSpPr>
          <p:cNvPr id="3" name="Title 2">
            <a:extLst>
              <a:ext uri="{FF2B5EF4-FFF2-40B4-BE49-F238E27FC236}">
                <a16:creationId xmlns:a16="http://schemas.microsoft.com/office/drawing/2014/main" id="{30CF8376-A762-054E-EA3C-FF9430AD98E5}"/>
              </a:ext>
            </a:extLst>
          </p:cNvPr>
          <p:cNvSpPr>
            <a:spLocks noGrp="1"/>
          </p:cNvSpPr>
          <p:nvPr>
            <p:ph type="title" hasCustomPrompt="1"/>
          </p:nvPr>
        </p:nvSpPr>
        <p:spPr>
          <a:xfrm>
            <a:off x="409099" y="286603"/>
            <a:ext cx="11373803" cy="1450757"/>
          </a:xfrm>
        </p:spPr>
        <p:txBody>
          <a:bodyPr anchor="ctr">
            <a:normAutofit/>
          </a:bodyPr>
          <a:lstStyle>
            <a:lvl1pPr algn="ctr">
              <a:defRPr sz="3600">
                <a:solidFill>
                  <a:schemeClr val="bg1"/>
                </a:solidFill>
              </a:defRPr>
            </a:lvl1pPr>
          </a:lstStyle>
          <a:p>
            <a:r>
              <a:rPr lang="en-US" dirty="0"/>
              <a:t>Add title here</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318352" y="1894376"/>
            <a:ext cx="2847975" cy="3390899"/>
          </a:xfrm>
          <a:prstGeom prst="roundRect">
            <a:avLst/>
          </a:prstGeom>
          <a:solidFill>
            <a:schemeClr val="tx1"/>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accent1"/>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7" name="Picture Placeholder 16">
            <a:extLst>
              <a:ext uri="{FF2B5EF4-FFF2-40B4-BE49-F238E27FC236}">
                <a16:creationId xmlns:a16="http://schemas.microsoft.com/office/drawing/2014/main" id="{87E0A2EC-564E-BDA2-2E74-CEA1D54B10C9}"/>
              </a:ext>
            </a:extLst>
          </p:cNvPr>
          <p:cNvSpPr>
            <a:spLocks noGrp="1"/>
          </p:cNvSpPr>
          <p:nvPr>
            <p:ph type="pic" sz="quarter" idx="23"/>
          </p:nvPr>
        </p:nvSpPr>
        <p:spPr>
          <a:xfrm>
            <a:off x="2239419" y="2833688"/>
            <a:ext cx="1005840" cy="914400"/>
          </a:xfrm>
        </p:spPr>
        <p:txBody>
          <a:bodyPr>
            <a:normAutofit/>
          </a:bodyPr>
          <a:lstStyle>
            <a:lvl1pPr algn="ctr">
              <a:defRPr sz="1400"/>
            </a:lvl1pPr>
          </a:lstStyle>
          <a:p>
            <a:r>
              <a:rPr lang="en-US"/>
              <a:t>Click icon to add picture</a:t>
            </a:r>
            <a:endParaRPr lang="en-US" dirty="0"/>
          </a:p>
        </p:txBody>
      </p:sp>
      <p:sp>
        <p:nvSpPr>
          <p:cNvPr id="11" name="Text Placeholder 10">
            <a:extLst>
              <a:ext uri="{FF2B5EF4-FFF2-40B4-BE49-F238E27FC236}">
                <a16:creationId xmlns:a16="http://schemas.microsoft.com/office/drawing/2014/main" id="{96DA7890-E49A-5536-1939-2B9589558EF6}"/>
              </a:ext>
            </a:extLst>
          </p:cNvPr>
          <p:cNvSpPr>
            <a:spLocks noGrp="1"/>
          </p:cNvSpPr>
          <p:nvPr>
            <p:ph type="body" sz="quarter" idx="20" hasCustomPrompt="1"/>
          </p:nvPr>
        </p:nvSpPr>
        <p:spPr>
          <a:xfrm>
            <a:off x="1605817" y="3989405"/>
            <a:ext cx="2275880" cy="893763"/>
          </a:xfrm>
        </p:spPr>
        <p:txBody>
          <a:bodyPr>
            <a:noAutofit/>
          </a:bodyPr>
          <a:lstStyle>
            <a:lvl1pPr marL="0" indent="0" algn="ctr">
              <a:buNone/>
              <a:defRPr sz="1400">
                <a:solidFill>
                  <a:schemeClr val="bg1"/>
                </a:solidFill>
              </a:defRPr>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8" name="Text Placeholder 12">
            <a:extLst>
              <a:ext uri="{FF2B5EF4-FFF2-40B4-BE49-F238E27FC236}">
                <a16:creationId xmlns:a16="http://schemas.microsoft.com/office/drawing/2014/main" id="{4A1E2517-8244-627B-E6B6-4EF4FEDCA10E}"/>
              </a:ext>
            </a:extLst>
          </p:cNvPr>
          <p:cNvSpPr>
            <a:spLocks noGrp="1"/>
          </p:cNvSpPr>
          <p:nvPr>
            <p:ph type="body" sz="quarter" idx="18" hasCustomPrompt="1"/>
          </p:nvPr>
        </p:nvSpPr>
        <p:spPr>
          <a:xfrm>
            <a:off x="4651092" y="1894376"/>
            <a:ext cx="2847975" cy="3390899"/>
          </a:xfrm>
          <a:prstGeom prst="roundRect">
            <a:avLst/>
          </a:prstGeom>
          <a:solidFill>
            <a:schemeClr val="tx1"/>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accent1"/>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8" name="Picture Placeholder 16">
            <a:extLst>
              <a:ext uri="{FF2B5EF4-FFF2-40B4-BE49-F238E27FC236}">
                <a16:creationId xmlns:a16="http://schemas.microsoft.com/office/drawing/2014/main" id="{054FC79A-A756-FC67-CBF8-0078E8F8C1A3}"/>
              </a:ext>
            </a:extLst>
          </p:cNvPr>
          <p:cNvSpPr>
            <a:spLocks noGrp="1"/>
          </p:cNvSpPr>
          <p:nvPr>
            <p:ph type="pic" sz="quarter" idx="24"/>
          </p:nvPr>
        </p:nvSpPr>
        <p:spPr>
          <a:xfrm>
            <a:off x="5572159" y="2954840"/>
            <a:ext cx="1005840" cy="914400"/>
          </a:xfrm>
        </p:spPr>
        <p:txBody>
          <a:bodyPr>
            <a:normAutofit/>
          </a:bodyPr>
          <a:lstStyle>
            <a:lvl1pPr algn="ctr">
              <a:defRPr sz="1400"/>
            </a:lvl1pPr>
          </a:lstStyle>
          <a:p>
            <a:r>
              <a:rPr lang="en-US"/>
              <a:t>Click icon to add picture</a:t>
            </a:r>
            <a:endParaRPr lang="en-US" dirty="0"/>
          </a:p>
        </p:txBody>
      </p:sp>
      <p:sp>
        <p:nvSpPr>
          <p:cNvPr id="12" name="Text Placeholder 10">
            <a:extLst>
              <a:ext uri="{FF2B5EF4-FFF2-40B4-BE49-F238E27FC236}">
                <a16:creationId xmlns:a16="http://schemas.microsoft.com/office/drawing/2014/main" id="{EBE00383-F339-E668-9399-D2DC9718C39D}"/>
              </a:ext>
            </a:extLst>
          </p:cNvPr>
          <p:cNvSpPr>
            <a:spLocks noGrp="1"/>
          </p:cNvSpPr>
          <p:nvPr>
            <p:ph type="body" sz="quarter" idx="21" hasCustomPrompt="1"/>
          </p:nvPr>
        </p:nvSpPr>
        <p:spPr>
          <a:xfrm>
            <a:off x="4938557" y="3989404"/>
            <a:ext cx="2275880" cy="893763"/>
          </a:xfrm>
        </p:spPr>
        <p:txBody>
          <a:bodyPr>
            <a:noAutofit/>
          </a:bodyPr>
          <a:lstStyle>
            <a:lvl1pPr marL="0" indent="0" algn="ctr">
              <a:buNone/>
              <a:defRPr sz="1400">
                <a:solidFill>
                  <a:schemeClr val="bg1"/>
                </a:solidFill>
              </a:defRPr>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9" name="Text Placeholder 12">
            <a:extLst>
              <a:ext uri="{FF2B5EF4-FFF2-40B4-BE49-F238E27FC236}">
                <a16:creationId xmlns:a16="http://schemas.microsoft.com/office/drawing/2014/main" id="{71A788CA-392F-F29F-08CD-FBCB24BA793A}"/>
              </a:ext>
            </a:extLst>
          </p:cNvPr>
          <p:cNvSpPr>
            <a:spLocks noGrp="1"/>
          </p:cNvSpPr>
          <p:nvPr>
            <p:ph type="body" sz="quarter" idx="19" hasCustomPrompt="1"/>
          </p:nvPr>
        </p:nvSpPr>
        <p:spPr>
          <a:xfrm>
            <a:off x="7995403" y="1894376"/>
            <a:ext cx="2847975" cy="3390899"/>
          </a:xfrm>
          <a:prstGeom prst="roundRect">
            <a:avLst/>
          </a:prstGeom>
          <a:solidFill>
            <a:schemeClr val="tx1"/>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accent1"/>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9" name="Picture Placeholder 16">
            <a:extLst>
              <a:ext uri="{FF2B5EF4-FFF2-40B4-BE49-F238E27FC236}">
                <a16:creationId xmlns:a16="http://schemas.microsoft.com/office/drawing/2014/main" id="{6E7FBECC-1456-B16C-B42F-61BAE986F27C}"/>
              </a:ext>
            </a:extLst>
          </p:cNvPr>
          <p:cNvSpPr>
            <a:spLocks noGrp="1"/>
          </p:cNvSpPr>
          <p:nvPr>
            <p:ph type="pic" sz="quarter" idx="25"/>
          </p:nvPr>
        </p:nvSpPr>
        <p:spPr>
          <a:xfrm>
            <a:off x="8916470" y="2833688"/>
            <a:ext cx="1005840" cy="914400"/>
          </a:xfrm>
        </p:spPr>
        <p:txBody>
          <a:bodyPr>
            <a:normAutofit/>
          </a:bodyPr>
          <a:lstStyle>
            <a:lvl1pPr algn="ctr">
              <a:defRPr sz="1400"/>
            </a:lvl1pPr>
          </a:lstStyle>
          <a:p>
            <a:r>
              <a:rPr lang="en-US"/>
              <a:t>Click icon to add picture</a:t>
            </a:r>
            <a:endParaRPr lang="en-US" dirty="0"/>
          </a:p>
        </p:txBody>
      </p:sp>
      <p:sp>
        <p:nvSpPr>
          <p:cNvPr id="15" name="Text Placeholder 10">
            <a:extLst>
              <a:ext uri="{FF2B5EF4-FFF2-40B4-BE49-F238E27FC236}">
                <a16:creationId xmlns:a16="http://schemas.microsoft.com/office/drawing/2014/main" id="{984A0CD0-C9DF-C8B2-FEE6-05F2F0403245}"/>
              </a:ext>
            </a:extLst>
          </p:cNvPr>
          <p:cNvSpPr>
            <a:spLocks noGrp="1"/>
          </p:cNvSpPr>
          <p:nvPr>
            <p:ph type="body" sz="quarter" idx="22" hasCustomPrompt="1"/>
          </p:nvPr>
        </p:nvSpPr>
        <p:spPr>
          <a:xfrm>
            <a:off x="8282868" y="3989404"/>
            <a:ext cx="2275880" cy="893763"/>
          </a:xfrm>
        </p:spPr>
        <p:txBody>
          <a:bodyPr>
            <a:noAutofit/>
          </a:bodyPr>
          <a:lstStyle>
            <a:lvl1pPr marL="0" indent="0" algn="ctr">
              <a:buNone/>
              <a:defRPr sz="1400">
                <a:solidFill>
                  <a:schemeClr val="bg1"/>
                </a:solidFill>
              </a:defRPr>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bg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2417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esson Summar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599788" y="353962"/>
            <a:ext cx="4786877" cy="983225"/>
          </a:xfrm>
        </p:spPr>
        <p:txBody>
          <a:bodyPr anchor="b">
            <a:normAutofit/>
          </a:bodyPr>
          <a:lstStyle>
            <a:lvl1pPr algn="l">
              <a:lnSpc>
                <a:spcPct val="90000"/>
              </a:lnSpc>
              <a:defRPr sz="3600" spc="100" baseline="0">
                <a:solidFill>
                  <a:schemeClr val="bg1"/>
                </a:solidFill>
              </a:defRPr>
            </a:lvl1pPr>
          </a:lstStyle>
          <a:p>
            <a:r>
              <a:rPr lang="en-US" dirty="0"/>
              <a:t>Add title here</a:t>
            </a:r>
          </a:p>
        </p:txBody>
      </p:sp>
      <p:sp>
        <p:nvSpPr>
          <p:cNvPr id="3" name="Subtitle 2"/>
          <p:cNvSpPr>
            <a:spLocks noGrp="1"/>
          </p:cNvSpPr>
          <p:nvPr>
            <p:ph type="subTitle" idx="1" hasCustomPrompt="1"/>
          </p:nvPr>
        </p:nvSpPr>
        <p:spPr>
          <a:xfrm>
            <a:off x="6599788" y="1517074"/>
            <a:ext cx="4786877" cy="763899"/>
          </a:xfrm>
        </p:spPr>
        <p:txBody>
          <a:bodyPr lIns="91440" tIns="91440" rIns="91440" bIns="0">
            <a:normAutofit/>
          </a:bodyPr>
          <a:lstStyle>
            <a:lvl1pPr marL="0" indent="0" algn="l">
              <a:spcBef>
                <a:spcPts val="0"/>
              </a:spcBef>
              <a:spcAft>
                <a:spcPts val="0"/>
              </a:spcAft>
              <a:buNone/>
              <a:defRPr sz="2400" cap="none" spc="0" baseline="0">
                <a:solidFill>
                  <a:schemeClr val="accent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Add Subtitle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0" y="-2235"/>
            <a:ext cx="5840730" cy="686227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0730" h="6887937">
                <a:moveTo>
                  <a:pt x="0" y="0"/>
                </a:moveTo>
                <a:lnTo>
                  <a:pt x="5840730" y="0"/>
                </a:lnTo>
                <a:lnTo>
                  <a:pt x="5090160" y="2775915"/>
                </a:lnTo>
                <a:cubicBezTo>
                  <a:pt x="5057140" y="2883865"/>
                  <a:pt x="5020310" y="2976575"/>
                  <a:pt x="4853940" y="2962605"/>
                </a:cubicBezTo>
                <a:cubicBezTo>
                  <a:pt x="4668520" y="2845765"/>
                  <a:pt x="4761230" y="2747975"/>
                  <a:pt x="4754880" y="2692095"/>
                </a:cubicBezTo>
                <a:cubicBezTo>
                  <a:pt x="4845050" y="2355545"/>
                  <a:pt x="4904740" y="2121865"/>
                  <a:pt x="4979670" y="1846275"/>
                </a:cubicBezTo>
                <a:cubicBezTo>
                  <a:pt x="5021580" y="1687525"/>
                  <a:pt x="4996180" y="1615135"/>
                  <a:pt x="4872990" y="1571955"/>
                </a:cubicBezTo>
                <a:cubicBezTo>
                  <a:pt x="4738370" y="1563065"/>
                  <a:pt x="4699000" y="1597355"/>
                  <a:pt x="4655820" y="1770075"/>
                </a:cubicBezTo>
                <a:cubicBezTo>
                  <a:pt x="4671060" y="1858975"/>
                  <a:pt x="3878580" y="4599635"/>
                  <a:pt x="3893820" y="4688535"/>
                </a:cubicBezTo>
                <a:cubicBezTo>
                  <a:pt x="3858895" y="4824425"/>
                  <a:pt x="3925570" y="4880305"/>
                  <a:pt x="3992880" y="4905705"/>
                </a:cubicBezTo>
                <a:cubicBezTo>
                  <a:pt x="4102100" y="4904435"/>
                  <a:pt x="4158615" y="4917135"/>
                  <a:pt x="4213860" y="4757115"/>
                </a:cubicBezTo>
                <a:lnTo>
                  <a:pt x="4457700" y="3842715"/>
                </a:lnTo>
                <a:cubicBezTo>
                  <a:pt x="4481830" y="3756355"/>
                  <a:pt x="4555490" y="3692855"/>
                  <a:pt x="4686300" y="3713175"/>
                </a:cubicBezTo>
                <a:cubicBezTo>
                  <a:pt x="4829810" y="3791915"/>
                  <a:pt x="4782820" y="3882085"/>
                  <a:pt x="4785360" y="3926535"/>
                </a:cubicBezTo>
                <a:lnTo>
                  <a:pt x="4028621" y="6887937"/>
                </a:lnTo>
                <a:lnTo>
                  <a:pt x="0" y="6877051"/>
                </a:lnTo>
                <a:lnTo>
                  <a:pt x="0" y="0"/>
                </a:lnTo>
                <a:close/>
              </a:path>
            </a:pathLst>
          </a:custGeom>
          <a:solidFill>
            <a:schemeClr val="bg2"/>
          </a:solidFill>
          <a:ln>
            <a:noFill/>
          </a:ln>
        </p:spPr>
        <p:txBody>
          <a:bodyPr anchor="ctr"/>
          <a:lstStyle>
            <a:lvl1pPr algn="ctr">
              <a:defRPr baseline="-25000"/>
            </a:lvl1pPr>
          </a:lstStyle>
          <a:p>
            <a:r>
              <a:rPr lang="en-US"/>
              <a:t>Click icon to add picture</a:t>
            </a:r>
            <a:endParaRPr lang="en-US" dirty="0"/>
          </a:p>
        </p:txBody>
      </p:sp>
      <p:sp>
        <p:nvSpPr>
          <p:cNvPr id="7" name="Text Placeholder 6">
            <a:extLst>
              <a:ext uri="{FF2B5EF4-FFF2-40B4-BE49-F238E27FC236}">
                <a16:creationId xmlns:a16="http://schemas.microsoft.com/office/drawing/2014/main" id="{E1A56017-320A-546E-A749-7145642CB967}"/>
              </a:ext>
            </a:extLst>
          </p:cNvPr>
          <p:cNvSpPr>
            <a:spLocks noGrp="1"/>
          </p:cNvSpPr>
          <p:nvPr>
            <p:ph type="body" sz="quarter" idx="12" hasCustomPrompt="1"/>
          </p:nvPr>
        </p:nvSpPr>
        <p:spPr>
          <a:xfrm>
            <a:off x="6599788" y="2341261"/>
            <a:ext cx="4796710" cy="401939"/>
          </a:xfrm>
        </p:spPr>
        <p:txBody>
          <a:bodyPr lIns="91440" tIns="0" anchor="b">
            <a:normAutofit/>
          </a:bodyPr>
          <a:lstStyle>
            <a:lvl1pPr marL="0" indent="0">
              <a:spcAft>
                <a:spcPts val="600"/>
              </a:spcAft>
              <a:buFont typeface="Courier New" panose="02070309020205020404" pitchFamily="49" charset="0"/>
              <a:buNone/>
              <a:defRPr sz="2000">
                <a:solidFill>
                  <a:schemeClr val="accent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A9BC9EC3-C68A-CC9E-C220-8D585A8B43A0}"/>
              </a:ext>
            </a:extLst>
          </p:cNvPr>
          <p:cNvSpPr>
            <a:spLocks noGrp="1"/>
          </p:cNvSpPr>
          <p:nvPr>
            <p:ph type="body" sz="quarter" idx="15" hasCustomPrompt="1"/>
          </p:nvPr>
        </p:nvSpPr>
        <p:spPr>
          <a:xfrm>
            <a:off x="6599789" y="2753247"/>
            <a:ext cx="3852296" cy="817345"/>
          </a:xfrm>
        </p:spPr>
        <p:txBody>
          <a:bodyPr lIns="91440">
            <a:noAutofit/>
          </a:bodyPr>
          <a:lstStyle>
            <a:lvl1pPr marL="0" indent="0">
              <a:buNone/>
              <a:defRPr sz="1400">
                <a:solidFill>
                  <a:schemeClr val="bg1"/>
                </a:solidFill>
              </a:defRPr>
            </a:lvl1pPr>
            <a:lvl2pPr marL="201168" indent="0">
              <a:buNone/>
              <a:defRPr sz="1200">
                <a:solidFill>
                  <a:schemeClr val="bg1"/>
                </a:solidFill>
              </a:defRPr>
            </a:lvl2pPr>
            <a:lvl3pPr marL="384048" indent="0">
              <a:buNone/>
              <a:defRPr sz="1200">
                <a:solidFill>
                  <a:schemeClr val="bg1"/>
                </a:solidFill>
              </a:defRPr>
            </a:lvl3pPr>
            <a:lvl4pPr marL="566928" indent="0">
              <a:buNone/>
              <a:defRPr sz="1200">
                <a:solidFill>
                  <a:schemeClr val="bg1"/>
                </a:solidFill>
              </a:defRPr>
            </a:lvl4pPr>
            <a:lvl5pPr marL="749808" indent="0">
              <a:buNone/>
              <a:defRPr sz="1200">
                <a:solidFill>
                  <a:schemeClr val="bg1"/>
                </a:solidFill>
              </a:defRPr>
            </a:lvl5pPr>
          </a:lstStyle>
          <a:p>
            <a:pPr lvl="0"/>
            <a:r>
              <a:rPr lang="en-US" dirty="0"/>
              <a:t>Click to add text</a:t>
            </a:r>
          </a:p>
        </p:txBody>
      </p:sp>
      <p:pic>
        <p:nvPicPr>
          <p:cNvPr id="9" name="Graphic 8">
            <a:extLst>
              <a:ext uri="{FF2B5EF4-FFF2-40B4-BE49-F238E27FC236}">
                <a16:creationId xmlns:a16="http://schemas.microsoft.com/office/drawing/2014/main" id="{546FE873-5DC1-BDE4-557B-F1869503367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4426666" y="5060315"/>
            <a:ext cx="927943" cy="1801301"/>
          </a:xfrm>
          <a:prstGeom prst="rect">
            <a:avLst/>
          </a:prstGeom>
        </p:spPr>
      </p:pic>
      <p:sp>
        <p:nvSpPr>
          <p:cNvPr id="6" name="Text Placeholder 6">
            <a:extLst>
              <a:ext uri="{FF2B5EF4-FFF2-40B4-BE49-F238E27FC236}">
                <a16:creationId xmlns:a16="http://schemas.microsoft.com/office/drawing/2014/main" id="{DE3FA6A1-74D7-3926-C0BF-FECA6C0B0338}"/>
              </a:ext>
            </a:extLst>
          </p:cNvPr>
          <p:cNvSpPr>
            <a:spLocks noGrp="1"/>
          </p:cNvSpPr>
          <p:nvPr>
            <p:ph type="body" sz="quarter" idx="13" hasCustomPrompt="1"/>
          </p:nvPr>
        </p:nvSpPr>
        <p:spPr>
          <a:xfrm>
            <a:off x="6599788" y="3563285"/>
            <a:ext cx="4796710" cy="401939"/>
          </a:xfrm>
        </p:spPr>
        <p:txBody>
          <a:bodyPr lIns="91440" tIns="0" anchor="b">
            <a:normAutofit/>
          </a:bodyPr>
          <a:lstStyle>
            <a:lvl1pPr marL="0" indent="0">
              <a:spcAft>
                <a:spcPts val="600"/>
              </a:spcAft>
              <a:buFont typeface="Courier New" panose="02070309020205020404" pitchFamily="49" charset="0"/>
              <a:buNone/>
              <a:defRPr sz="2000">
                <a:solidFill>
                  <a:schemeClr val="accent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sp>
        <p:nvSpPr>
          <p:cNvPr id="12" name="Text Placeholder 10">
            <a:extLst>
              <a:ext uri="{FF2B5EF4-FFF2-40B4-BE49-F238E27FC236}">
                <a16:creationId xmlns:a16="http://schemas.microsoft.com/office/drawing/2014/main" id="{9487AC4B-B367-6BC8-2DCA-61A43B326449}"/>
              </a:ext>
            </a:extLst>
          </p:cNvPr>
          <p:cNvSpPr>
            <a:spLocks noGrp="1"/>
          </p:cNvSpPr>
          <p:nvPr>
            <p:ph type="body" sz="quarter" idx="16" hasCustomPrompt="1"/>
          </p:nvPr>
        </p:nvSpPr>
        <p:spPr>
          <a:xfrm>
            <a:off x="6599788" y="3982578"/>
            <a:ext cx="3860546" cy="529133"/>
          </a:xfrm>
        </p:spPr>
        <p:txBody>
          <a:bodyPr lIns="91440">
            <a:noAutofit/>
          </a:bodyPr>
          <a:lstStyle>
            <a:lvl1pPr marL="0" indent="0">
              <a:buNone/>
              <a:defRPr sz="1400">
                <a:solidFill>
                  <a:schemeClr val="bg1"/>
                </a:solidFill>
              </a:defRPr>
            </a:lvl1pPr>
            <a:lvl2pPr marL="201168" indent="0">
              <a:buNone/>
              <a:defRPr sz="1200">
                <a:solidFill>
                  <a:schemeClr val="bg1"/>
                </a:solidFill>
              </a:defRPr>
            </a:lvl2pPr>
            <a:lvl3pPr marL="384048" indent="0">
              <a:buNone/>
              <a:defRPr sz="1200">
                <a:solidFill>
                  <a:schemeClr val="bg1"/>
                </a:solidFill>
              </a:defRPr>
            </a:lvl3pPr>
            <a:lvl4pPr marL="566928" indent="0">
              <a:buNone/>
              <a:defRPr sz="1200">
                <a:solidFill>
                  <a:schemeClr val="bg1"/>
                </a:solidFill>
              </a:defRPr>
            </a:lvl4pPr>
            <a:lvl5pPr marL="749808" indent="0">
              <a:buNone/>
              <a:defRPr sz="1200">
                <a:solidFill>
                  <a:schemeClr val="bg1"/>
                </a:solidFill>
              </a:defRPr>
            </a:lvl5pPr>
          </a:lstStyle>
          <a:p>
            <a:pPr lvl="0"/>
            <a:r>
              <a:rPr lang="en-US" dirty="0"/>
              <a:t>Click to add text</a:t>
            </a:r>
          </a:p>
        </p:txBody>
      </p:sp>
      <p:sp>
        <p:nvSpPr>
          <p:cNvPr id="8" name="Text Placeholder 6">
            <a:extLst>
              <a:ext uri="{FF2B5EF4-FFF2-40B4-BE49-F238E27FC236}">
                <a16:creationId xmlns:a16="http://schemas.microsoft.com/office/drawing/2014/main" id="{34E9A44E-6692-ACFA-4EB0-368490BF357A}"/>
              </a:ext>
            </a:extLst>
          </p:cNvPr>
          <p:cNvSpPr>
            <a:spLocks noGrp="1"/>
          </p:cNvSpPr>
          <p:nvPr>
            <p:ph type="body" sz="quarter" idx="14" hasCustomPrompt="1"/>
          </p:nvPr>
        </p:nvSpPr>
        <p:spPr>
          <a:xfrm>
            <a:off x="6599788" y="4564818"/>
            <a:ext cx="4796710" cy="401939"/>
          </a:xfrm>
        </p:spPr>
        <p:txBody>
          <a:bodyPr lIns="91440" tIns="0" anchor="b">
            <a:normAutofit/>
          </a:bodyPr>
          <a:lstStyle>
            <a:lvl1pPr marL="0" indent="0">
              <a:spcAft>
                <a:spcPts val="600"/>
              </a:spcAft>
              <a:buFont typeface="Courier New" panose="02070309020205020404" pitchFamily="49" charset="0"/>
              <a:buNone/>
              <a:defRPr sz="2000">
                <a:solidFill>
                  <a:schemeClr val="accent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sp>
        <p:nvSpPr>
          <p:cNvPr id="13" name="Text Placeholder 10">
            <a:extLst>
              <a:ext uri="{FF2B5EF4-FFF2-40B4-BE49-F238E27FC236}">
                <a16:creationId xmlns:a16="http://schemas.microsoft.com/office/drawing/2014/main" id="{AB0B6725-F963-746B-381A-0F998539A022}"/>
              </a:ext>
            </a:extLst>
          </p:cNvPr>
          <p:cNvSpPr>
            <a:spLocks noGrp="1"/>
          </p:cNvSpPr>
          <p:nvPr>
            <p:ph type="body" sz="quarter" idx="17" hasCustomPrompt="1"/>
          </p:nvPr>
        </p:nvSpPr>
        <p:spPr>
          <a:xfrm>
            <a:off x="6599788" y="4975138"/>
            <a:ext cx="3860546" cy="852906"/>
          </a:xfrm>
        </p:spPr>
        <p:txBody>
          <a:bodyPr lIns="91440">
            <a:noAutofit/>
          </a:bodyPr>
          <a:lstStyle>
            <a:lvl1pPr marL="0" indent="0">
              <a:buNone/>
              <a:defRPr sz="1400">
                <a:solidFill>
                  <a:schemeClr val="bg1"/>
                </a:solidFill>
              </a:defRPr>
            </a:lvl1pPr>
            <a:lvl2pPr marL="201168" indent="0">
              <a:buNone/>
              <a:defRPr sz="1200">
                <a:solidFill>
                  <a:schemeClr val="bg1"/>
                </a:solidFill>
              </a:defRPr>
            </a:lvl2pPr>
            <a:lvl3pPr marL="384048" indent="0">
              <a:buNone/>
              <a:defRPr sz="1200">
                <a:solidFill>
                  <a:schemeClr val="bg1"/>
                </a:solidFill>
              </a:defRPr>
            </a:lvl3pPr>
            <a:lvl4pPr marL="566928" indent="0">
              <a:buNone/>
              <a:defRPr sz="1200">
                <a:solidFill>
                  <a:schemeClr val="bg1"/>
                </a:solidFill>
              </a:defRPr>
            </a:lvl4pPr>
            <a:lvl5pPr marL="749808" indent="0">
              <a:buNone/>
              <a:defRPr sz="1200">
                <a:solidFill>
                  <a:schemeClr val="bg1"/>
                </a:solidFill>
              </a:defRPr>
            </a:lvl5pPr>
          </a:lstStyle>
          <a:p>
            <a:pPr lvl="0"/>
            <a:r>
              <a:rPr lang="en-US" dirty="0"/>
              <a:t>Click to add text</a:t>
            </a:r>
          </a:p>
        </p:txBody>
      </p:sp>
    </p:spTree>
    <p:extLst>
      <p:ext uri="{BB962C8B-B14F-4D97-AF65-F5344CB8AC3E}">
        <p14:creationId xmlns:p14="http://schemas.microsoft.com/office/powerpoint/2010/main" val="1419208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dirty="0"/>
              <a:t>Add title here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16BCAC9C-7B8B-A7E5-574A-2C2D473655B3}"/>
              </a:ext>
            </a:extLst>
          </p:cNvPr>
          <p:cNvSpPr>
            <a:spLocks noGrp="1"/>
          </p:cNvSpPr>
          <p:nvPr>
            <p:ph type="ftr" sz="quarter" idx="3"/>
          </p:nvPr>
        </p:nvSpPr>
        <p:spPr>
          <a:xfrm>
            <a:off x="643051" y="6221324"/>
            <a:ext cx="6818262"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8" name="Slide Number Placeholder 9">
            <a:extLst>
              <a:ext uri="{FF2B5EF4-FFF2-40B4-BE49-F238E27FC236}">
                <a16:creationId xmlns:a16="http://schemas.microsoft.com/office/drawing/2014/main" id="{E44D41BF-45CF-B60E-08D3-A8C49332E574}"/>
              </a:ext>
            </a:extLst>
          </p:cNvPr>
          <p:cNvSpPr>
            <a:spLocks noGrp="1"/>
          </p:cNvSpPr>
          <p:nvPr>
            <p:ph type="sldNum" sz="quarter" idx="4"/>
          </p:nvPr>
        </p:nvSpPr>
        <p:spPr>
          <a:xfrm>
            <a:off x="10930596" y="622132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68232827"/>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9" r:id="rId5"/>
    <p:sldLayoutId id="2147483746" r:id="rId6"/>
    <p:sldLayoutId id="2147483747" r:id="rId7"/>
    <p:sldLayoutId id="2147483748" r:id="rId8"/>
    <p:sldLayoutId id="2147483750" r:id="rId9"/>
    <p:sldLayoutId id="2147483756" r:id="rId10"/>
    <p:sldLayoutId id="2147483751" r:id="rId11"/>
    <p:sldLayoutId id="2147483752" r:id="rId12"/>
    <p:sldLayoutId id="2147483754" r:id="rId13"/>
    <p:sldLayoutId id="2147483755" r:id="rId14"/>
    <p:sldLayoutId id="2147483753" r:id="rId15"/>
  </p:sldLayoutIdLst>
  <p:hf hdr="0" dt="0"/>
  <p:txStyles>
    <p:titleStyle>
      <a:lvl1pPr algn="l" defTabSz="914400" rtl="0" eaLnBrk="1" latinLnBrk="0" hangingPunct="1">
        <a:lnSpc>
          <a:spcPct val="90000"/>
        </a:lnSpc>
        <a:spcBef>
          <a:spcPct val="0"/>
        </a:spcBef>
        <a:buNone/>
        <a:defRPr sz="6000" kern="1200" spc="-50" baseline="0">
          <a:solidFill>
            <a:schemeClr val="tx1"/>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mailto:nagarajloni209@gmail.com" TargetMode="External"/><Relationship Id="rId4" Type="http://schemas.openxmlformats.org/officeDocument/2006/relationships/image" Target="../media/image12.jp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drive.google.com/file/d/14X8boJ6U8_xFhc7L6hSJ2pu-nCScs74Q/view?usp=drivesdk" TargetMode="External"/><Relationship Id="rId5" Type="http://schemas.openxmlformats.org/officeDocument/2006/relationships/image" Target="../media/image4.sv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hyperlink" Target="https://www.linkedin.com/mwlite/profile/me?trk=p_mwlite_feed-secondary_nav" TargetMode="External"/><Relationship Id="rId3" Type="http://schemas.openxmlformats.org/officeDocument/2006/relationships/hyperlink" Target="https://www.linkedin.com/in/nagaraj-loni-85a965308/" TargetMode="External"/><Relationship Id="rId7" Type="http://schemas.openxmlformats.org/officeDocument/2006/relationships/hyperlink" Target="https://www.linkedin.com/in/revanasiddappa-ganajalakhed-5b0431357?utm_source=share&amp;utm_campaign=share_via&amp;utm_content=profile&amp;utm_medium=android_app" TargetMode="External"/><Relationship Id="rId2" Type="http://schemas.openxmlformats.org/officeDocument/2006/relationships/hyperlink" Target="https://github.com/nsgowebjavaprog/" TargetMode="External"/><Relationship Id="rId1" Type="http://schemas.openxmlformats.org/officeDocument/2006/relationships/slideLayout" Target="../slideLayouts/slideLayout15.xml"/><Relationship Id="rId6" Type="http://schemas.openxmlformats.org/officeDocument/2006/relationships/hyperlink" Target="https://www.linkedin.com/in/vishnu-joshi-614344267?utm_source=share&amp;utm_campaign=share_via&amp;utm_content=profile&amp;utm_medium=android_app" TargetMode="External"/><Relationship Id="rId5" Type="http://schemas.openxmlformats.org/officeDocument/2006/relationships/hyperlink" Target="https://www.linkedin.com/in/mallikarjun-sure-114a4525b/" TargetMode="External"/><Relationship Id="rId4" Type="http://schemas.openxmlformats.org/officeDocument/2006/relationships/hyperlink" Target="https://github.com/MallikarjunSur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itle 94">
            <a:extLst>
              <a:ext uri="{FF2B5EF4-FFF2-40B4-BE49-F238E27FC236}">
                <a16:creationId xmlns:a16="http://schemas.microsoft.com/office/drawing/2014/main" id="{7643F50D-950F-5A7E-722A-79E4F5D31565}"/>
              </a:ext>
            </a:extLst>
          </p:cNvPr>
          <p:cNvSpPr>
            <a:spLocks noGrp="1"/>
          </p:cNvSpPr>
          <p:nvPr>
            <p:ph type="ctrTitle"/>
          </p:nvPr>
        </p:nvSpPr>
        <p:spPr>
          <a:xfrm>
            <a:off x="7110058" y="772930"/>
            <a:ext cx="4323426" cy="637950"/>
          </a:xfrm>
        </p:spPr>
        <p:txBody>
          <a:bodyPr>
            <a:normAutofit fontScale="90000"/>
          </a:bodyPr>
          <a:lstStyle/>
          <a:p>
            <a:r>
              <a:rPr lang="en-US" sz="2000" dirty="0"/>
              <a:t>Ballari Institute of Technology and Management Ballari</a:t>
            </a:r>
          </a:p>
        </p:txBody>
      </p:sp>
      <p:sp>
        <p:nvSpPr>
          <p:cNvPr id="96" name="Subtitle 95">
            <a:extLst>
              <a:ext uri="{FF2B5EF4-FFF2-40B4-BE49-F238E27FC236}">
                <a16:creationId xmlns:a16="http://schemas.microsoft.com/office/drawing/2014/main" id="{1C5A4B6C-BAC7-A685-A9B1-2F354B12832E}"/>
              </a:ext>
            </a:extLst>
          </p:cNvPr>
          <p:cNvSpPr>
            <a:spLocks noGrp="1"/>
          </p:cNvSpPr>
          <p:nvPr>
            <p:ph type="subTitle" idx="1"/>
          </p:nvPr>
        </p:nvSpPr>
        <p:spPr>
          <a:xfrm>
            <a:off x="6480177" y="3762411"/>
            <a:ext cx="4323426" cy="2322659"/>
          </a:xfrm>
        </p:spPr>
        <p:txBody>
          <a:bodyPr>
            <a:normAutofit/>
          </a:bodyPr>
          <a:lstStyle/>
          <a:p>
            <a:pPr algn="just">
              <a:lnSpc>
                <a:spcPct val="150000"/>
              </a:lnSpc>
            </a:pPr>
            <a:r>
              <a:rPr lang="en-US" b="1" dirty="0"/>
              <a:t>NAGARAJ LONI </a:t>
            </a:r>
            <a:r>
              <a:rPr lang="en-US" dirty="0"/>
              <a:t>- developer</a:t>
            </a:r>
          </a:p>
          <a:p>
            <a:pPr algn="just">
              <a:lnSpc>
                <a:spcPct val="150000"/>
              </a:lnSpc>
            </a:pPr>
            <a:r>
              <a:rPr lang="en-US" b="1" dirty="0"/>
              <a:t>MALLIKARJUN </a:t>
            </a:r>
            <a:r>
              <a:rPr lang="en-US" dirty="0"/>
              <a:t>- developer</a:t>
            </a:r>
            <a:endParaRPr lang="en-US" b="1" dirty="0"/>
          </a:p>
          <a:p>
            <a:pPr algn="just">
              <a:lnSpc>
                <a:spcPct val="150000"/>
              </a:lnSpc>
            </a:pPr>
            <a:r>
              <a:rPr lang="en-US" b="1" dirty="0"/>
              <a:t>FAYZAN SIDDIQHI </a:t>
            </a:r>
            <a:r>
              <a:rPr lang="en-US" dirty="0"/>
              <a:t>-designer</a:t>
            </a:r>
          </a:p>
          <a:p>
            <a:pPr algn="just">
              <a:lnSpc>
                <a:spcPct val="150000"/>
              </a:lnSpc>
            </a:pPr>
            <a:r>
              <a:rPr lang="en-US" b="1" dirty="0"/>
              <a:t>REVANASIDDAPPA</a:t>
            </a:r>
            <a:r>
              <a:rPr lang="en-US" dirty="0"/>
              <a:t>-researcher</a:t>
            </a:r>
          </a:p>
          <a:p>
            <a:pPr algn="just">
              <a:lnSpc>
                <a:spcPct val="150000"/>
              </a:lnSpc>
            </a:pPr>
            <a:r>
              <a:rPr lang="en-US" b="1" dirty="0"/>
              <a:t>Vishnu joshi</a:t>
            </a:r>
            <a:r>
              <a:rPr lang="en-US" dirty="0"/>
              <a:t> -designer</a:t>
            </a:r>
            <a:endParaRPr lang="en-US" b="1" dirty="0"/>
          </a:p>
        </p:txBody>
      </p:sp>
      <p:sp>
        <p:nvSpPr>
          <p:cNvPr id="97" name="Text Placeholder 96">
            <a:extLst>
              <a:ext uri="{FF2B5EF4-FFF2-40B4-BE49-F238E27FC236}">
                <a16:creationId xmlns:a16="http://schemas.microsoft.com/office/drawing/2014/main" id="{2A924E96-9B1C-6D19-49F6-49CA70E65537}"/>
              </a:ext>
            </a:extLst>
          </p:cNvPr>
          <p:cNvSpPr>
            <a:spLocks noGrp="1"/>
          </p:cNvSpPr>
          <p:nvPr>
            <p:ph type="body" sz="quarter" idx="10"/>
          </p:nvPr>
        </p:nvSpPr>
        <p:spPr>
          <a:xfrm>
            <a:off x="6480177" y="3172980"/>
            <a:ext cx="4323426" cy="490562"/>
          </a:xfrm>
        </p:spPr>
        <p:txBody>
          <a:bodyPr/>
          <a:lstStyle/>
          <a:p>
            <a:r>
              <a:rPr lang="en-US" sz="2000" dirty="0">
                <a:solidFill>
                  <a:schemeClr val="accent6">
                    <a:lumMod val="75000"/>
                  </a:schemeClr>
                </a:solidFill>
              </a:rPr>
              <a:t>Team: </a:t>
            </a:r>
            <a:r>
              <a:rPr lang="en-US" sz="2000" dirty="0" err="1">
                <a:solidFill>
                  <a:schemeClr val="accent6">
                    <a:lumMod val="75000"/>
                  </a:schemeClr>
                </a:solidFill>
              </a:rPr>
              <a:t>STRiVERS</a:t>
            </a:r>
            <a:r>
              <a:rPr lang="en-US" sz="2000" dirty="0">
                <a:solidFill>
                  <a:schemeClr val="accent6">
                    <a:lumMod val="75000"/>
                  </a:schemeClr>
                </a:solidFill>
              </a:rPr>
              <a:t> 2.O ( HACKV11 )</a:t>
            </a:r>
          </a:p>
        </p:txBody>
      </p:sp>
      <p:sp>
        <p:nvSpPr>
          <p:cNvPr id="53" name="Freeform: Shape 52">
            <a:extLst>
              <a:ext uri="{FF2B5EF4-FFF2-40B4-BE49-F238E27FC236}">
                <a16:creationId xmlns:a16="http://schemas.microsoft.com/office/drawing/2014/main" id="{D96C8D99-3232-849B-9CC8-6E4982208FEA}"/>
              </a:ext>
              <a:ext uri="{C183D7F6-B498-43B3-948B-1728B52AA6E4}">
                <adec:decorative xmlns:adec="http://schemas.microsoft.com/office/drawing/2017/decorative" val="1"/>
              </a:ext>
            </a:extLst>
          </p:cNvPr>
          <p:cNvSpPr/>
          <p:nvPr/>
        </p:nvSpPr>
        <p:spPr>
          <a:xfrm rot="10800000">
            <a:off x="3507757" y="-11160"/>
            <a:ext cx="2553080" cy="6858841"/>
          </a:xfrm>
          <a:custGeom>
            <a:avLst/>
            <a:gdLst>
              <a:gd name="connsiteX0" fmla="*/ 2526446 w 2553080"/>
              <a:gd name="connsiteY0" fmla="*/ 0 h 6858841"/>
              <a:gd name="connsiteX1" fmla="*/ 1707127 w 2553080"/>
              <a:gd name="connsiteY1" fmla="*/ 3182290 h 6858841"/>
              <a:gd name="connsiteX2" fmla="*/ 1365955 w 2553080"/>
              <a:gd name="connsiteY2" fmla="*/ 4453431 h 6858841"/>
              <a:gd name="connsiteX3" fmla="*/ 1182052 w 2553080"/>
              <a:gd name="connsiteY3" fmla="*/ 4538343 h 6858841"/>
              <a:gd name="connsiteX4" fmla="*/ 1070442 w 2553080"/>
              <a:gd name="connsiteY4" fmla="*/ 4344440 h 6858841"/>
              <a:gd name="connsiteX5" fmla="*/ 1329175 w 2553080"/>
              <a:gd name="connsiteY5" fmla="*/ 3390133 h 6858841"/>
              <a:gd name="connsiteX6" fmla="*/ 1311418 w 2553080"/>
              <a:gd name="connsiteY6" fmla="*/ 3250726 h 6858841"/>
              <a:gd name="connsiteX7" fmla="*/ 1199808 w 2553080"/>
              <a:gd name="connsiteY7" fmla="*/ 3164547 h 6858841"/>
              <a:gd name="connsiteX8" fmla="*/ 975320 w 2553080"/>
              <a:gd name="connsiteY8" fmla="*/ 3293816 h 6858841"/>
              <a:gd name="connsiteX9" fmla="*/ 582148 w 2553080"/>
              <a:gd name="connsiteY9" fmla="*/ 4743652 h 6858841"/>
              <a:gd name="connsiteX10" fmla="*/ 5073 w 2553080"/>
              <a:gd name="connsiteY10" fmla="*/ 6842367 h 6858841"/>
              <a:gd name="connsiteX11" fmla="*/ 0 w 2553080"/>
              <a:gd name="connsiteY11" fmla="*/ 6858842 h 6858841"/>
              <a:gd name="connsiteX12" fmla="*/ 26634 w 2553080"/>
              <a:gd name="connsiteY12" fmla="*/ 6858842 h 6858841"/>
              <a:gd name="connsiteX13" fmla="*/ 607514 w 2553080"/>
              <a:gd name="connsiteY13" fmla="*/ 4751256 h 6858841"/>
              <a:gd name="connsiteX14" fmla="*/ 1000686 w 2553080"/>
              <a:gd name="connsiteY14" fmla="*/ 3301420 h 6858841"/>
              <a:gd name="connsiteX15" fmla="*/ 1194735 w 2553080"/>
              <a:gd name="connsiteY15" fmla="*/ 3189894 h 6858841"/>
              <a:gd name="connsiteX16" fmla="*/ 1289857 w 2553080"/>
              <a:gd name="connsiteY16" fmla="*/ 3263399 h 6858841"/>
              <a:gd name="connsiteX17" fmla="*/ 1305077 w 2553080"/>
              <a:gd name="connsiteY17" fmla="*/ 3383797 h 6858841"/>
              <a:gd name="connsiteX18" fmla="*/ 1046345 w 2553080"/>
              <a:gd name="connsiteY18" fmla="*/ 4338103 h 6858841"/>
              <a:gd name="connsiteX19" fmla="*/ 1175711 w 2553080"/>
              <a:gd name="connsiteY19" fmla="*/ 4562423 h 6858841"/>
              <a:gd name="connsiteX20" fmla="*/ 1390053 w 2553080"/>
              <a:gd name="connsiteY20" fmla="*/ 4462303 h 6858841"/>
              <a:gd name="connsiteX21" fmla="*/ 1390053 w 2553080"/>
              <a:gd name="connsiteY21" fmla="*/ 4461035 h 6858841"/>
              <a:gd name="connsiteX22" fmla="*/ 1731225 w 2553080"/>
              <a:gd name="connsiteY22" fmla="*/ 3188627 h 6858841"/>
              <a:gd name="connsiteX23" fmla="*/ 2553081 w 2553080"/>
              <a:gd name="connsiteY23" fmla="*/ 1267 h 6858841"/>
              <a:gd name="connsiteX24" fmla="*/ 2526446 w 2553080"/>
              <a:gd name="connsiteY24" fmla="*/ 0 h 685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53080" h="6858841">
                <a:moveTo>
                  <a:pt x="2526446" y="0"/>
                </a:moveTo>
                <a:lnTo>
                  <a:pt x="1707127" y="3182290"/>
                </a:lnTo>
                <a:lnTo>
                  <a:pt x="1365955" y="4453431"/>
                </a:lnTo>
                <a:cubicBezTo>
                  <a:pt x="1332979" y="4523135"/>
                  <a:pt x="1255613" y="4558621"/>
                  <a:pt x="1182052" y="4538343"/>
                </a:cubicBezTo>
                <a:cubicBezTo>
                  <a:pt x="1098345" y="4515531"/>
                  <a:pt x="1047613" y="4428085"/>
                  <a:pt x="1070442" y="4344440"/>
                </a:cubicBezTo>
                <a:lnTo>
                  <a:pt x="1329175" y="3390133"/>
                </a:lnTo>
                <a:cubicBezTo>
                  <a:pt x="1341858" y="3343242"/>
                  <a:pt x="1335516" y="3293816"/>
                  <a:pt x="1311418" y="3250726"/>
                </a:cubicBezTo>
                <a:cubicBezTo>
                  <a:pt x="1287321" y="3207637"/>
                  <a:pt x="1248004" y="3177220"/>
                  <a:pt x="1199808" y="3164547"/>
                </a:cubicBezTo>
                <a:cubicBezTo>
                  <a:pt x="1102150" y="3137933"/>
                  <a:pt x="1000686" y="3196230"/>
                  <a:pt x="975320" y="3293816"/>
                </a:cubicBezTo>
                <a:lnTo>
                  <a:pt x="582148" y="4743652"/>
                </a:lnTo>
                <a:lnTo>
                  <a:pt x="5073" y="6842367"/>
                </a:lnTo>
                <a:cubicBezTo>
                  <a:pt x="5073" y="6842367"/>
                  <a:pt x="1268" y="6855040"/>
                  <a:pt x="0" y="6858842"/>
                </a:cubicBezTo>
                <a:lnTo>
                  <a:pt x="26634" y="6858842"/>
                </a:lnTo>
                <a:lnTo>
                  <a:pt x="607514" y="4751256"/>
                </a:lnTo>
                <a:lnTo>
                  <a:pt x="1000686" y="3301420"/>
                </a:lnTo>
                <a:cubicBezTo>
                  <a:pt x="1023515" y="3217775"/>
                  <a:pt x="1111028" y="3167082"/>
                  <a:pt x="1194735" y="3189894"/>
                </a:cubicBezTo>
                <a:cubicBezTo>
                  <a:pt x="1235321" y="3201300"/>
                  <a:pt x="1269565" y="3226647"/>
                  <a:pt x="1289857" y="3263399"/>
                </a:cubicBezTo>
                <a:cubicBezTo>
                  <a:pt x="1311418" y="3300152"/>
                  <a:pt x="1316492" y="3341975"/>
                  <a:pt x="1305077" y="3383797"/>
                </a:cubicBezTo>
                <a:lnTo>
                  <a:pt x="1046345" y="4338103"/>
                </a:lnTo>
                <a:cubicBezTo>
                  <a:pt x="1019710" y="4435689"/>
                  <a:pt x="1078052" y="4537076"/>
                  <a:pt x="1175711" y="4562423"/>
                </a:cubicBezTo>
                <a:cubicBezTo>
                  <a:pt x="1261955" y="4585235"/>
                  <a:pt x="1352004" y="4543413"/>
                  <a:pt x="1390053" y="4462303"/>
                </a:cubicBezTo>
                <a:lnTo>
                  <a:pt x="1390053" y="4461035"/>
                </a:lnTo>
                <a:lnTo>
                  <a:pt x="1731225" y="3188627"/>
                </a:lnTo>
                <a:lnTo>
                  <a:pt x="2553081" y="1267"/>
                </a:lnTo>
                <a:cubicBezTo>
                  <a:pt x="2544203" y="0"/>
                  <a:pt x="2535325" y="0"/>
                  <a:pt x="2526446" y="0"/>
                </a:cubicBezTo>
                <a:close/>
              </a:path>
            </a:pathLst>
          </a:custGeom>
          <a:solidFill>
            <a:schemeClr val="accent1"/>
          </a:solidFill>
          <a:ln w="9116" cap="flat">
            <a:noFill/>
            <a:prstDash val="solid"/>
            <a:miter/>
          </a:ln>
        </p:spPr>
        <p:txBody>
          <a:bodyPr rtlCol="0" anchor="ctr"/>
          <a:lstStyle/>
          <a:p>
            <a:endParaRPr lang="en-US" dirty="0"/>
          </a:p>
        </p:txBody>
      </p:sp>
      <p:pic>
        <p:nvPicPr>
          <p:cNvPr id="25" name="Picture 24">
            <a:extLst>
              <a:ext uri="{FF2B5EF4-FFF2-40B4-BE49-F238E27FC236}">
                <a16:creationId xmlns:a16="http://schemas.microsoft.com/office/drawing/2014/main" id="{51675858-430B-575C-BBC4-592438114C8F}"/>
              </a:ext>
            </a:extLst>
          </p:cNvPr>
          <p:cNvPicPr>
            <a:picLocks noChangeAspect="1"/>
          </p:cNvPicPr>
          <p:nvPr/>
        </p:nvPicPr>
        <p:blipFill>
          <a:blip r:embed="rId3"/>
          <a:stretch>
            <a:fillRect/>
          </a:stretch>
        </p:blipFill>
        <p:spPr>
          <a:xfrm>
            <a:off x="680247" y="772930"/>
            <a:ext cx="2667000" cy="3200400"/>
          </a:xfrm>
          <a:prstGeom prst="rect">
            <a:avLst/>
          </a:prstGeom>
          <a:ln>
            <a:solidFill>
              <a:schemeClr val="bg1"/>
            </a:solidFill>
          </a:ln>
        </p:spPr>
      </p:pic>
      <p:sp>
        <p:nvSpPr>
          <p:cNvPr id="26" name="TextBox 25">
            <a:extLst>
              <a:ext uri="{FF2B5EF4-FFF2-40B4-BE49-F238E27FC236}">
                <a16:creationId xmlns:a16="http://schemas.microsoft.com/office/drawing/2014/main" id="{E6C3A566-F64A-F81C-FBAF-ADEED8728D11}"/>
              </a:ext>
            </a:extLst>
          </p:cNvPr>
          <p:cNvSpPr txBox="1"/>
          <p:nvPr/>
        </p:nvSpPr>
        <p:spPr>
          <a:xfrm>
            <a:off x="680247" y="3969633"/>
            <a:ext cx="2875074" cy="954107"/>
          </a:xfrm>
          <a:prstGeom prst="rect">
            <a:avLst/>
          </a:prstGeom>
          <a:noFill/>
        </p:spPr>
        <p:txBody>
          <a:bodyPr wrap="square" rtlCol="0">
            <a:spAutoFit/>
          </a:bodyPr>
          <a:lstStyle/>
          <a:p>
            <a:pPr algn="ctr"/>
            <a:r>
              <a:rPr lang="en-IN" sz="2800" dirty="0">
                <a:solidFill>
                  <a:srgbClr val="002060"/>
                </a:solidFill>
                <a:latin typeface="Arial Black" panose="020B0A04020102020204" pitchFamily="34" charset="0"/>
              </a:rPr>
              <a:t>HACKVYUHA </a:t>
            </a:r>
          </a:p>
          <a:p>
            <a:pPr algn="ctr"/>
            <a:r>
              <a:rPr lang="en-IN" sz="2800" dirty="0">
                <a:solidFill>
                  <a:srgbClr val="002060"/>
                </a:solidFill>
                <a:latin typeface="Arial Black" panose="020B0A04020102020204" pitchFamily="34" charset="0"/>
              </a:rPr>
              <a:t>2025 </a:t>
            </a:r>
          </a:p>
        </p:txBody>
      </p:sp>
      <p:pic>
        <p:nvPicPr>
          <p:cNvPr id="28" name="Picture 27">
            <a:extLst>
              <a:ext uri="{FF2B5EF4-FFF2-40B4-BE49-F238E27FC236}">
                <a16:creationId xmlns:a16="http://schemas.microsoft.com/office/drawing/2014/main" id="{5C8888A0-D9D3-1C23-54A6-2EAF2973F3DC}"/>
              </a:ext>
            </a:extLst>
          </p:cNvPr>
          <p:cNvPicPr>
            <a:picLocks noChangeAspect="1"/>
          </p:cNvPicPr>
          <p:nvPr/>
        </p:nvPicPr>
        <p:blipFill>
          <a:blip r:embed="rId4"/>
          <a:stretch>
            <a:fillRect/>
          </a:stretch>
        </p:blipFill>
        <p:spPr>
          <a:xfrm>
            <a:off x="6915368" y="1819551"/>
            <a:ext cx="2651419" cy="1099778"/>
          </a:xfrm>
          <a:prstGeom prst="ellipse">
            <a:avLst/>
          </a:prstGeom>
          <a:ln>
            <a:noFill/>
          </a:ln>
          <a:effectLst>
            <a:softEdge rad="112500"/>
          </a:effectLst>
        </p:spPr>
      </p:pic>
      <p:sp>
        <p:nvSpPr>
          <p:cNvPr id="29" name="TextBox 28">
            <a:extLst>
              <a:ext uri="{FF2B5EF4-FFF2-40B4-BE49-F238E27FC236}">
                <a16:creationId xmlns:a16="http://schemas.microsoft.com/office/drawing/2014/main" id="{A9D7F57B-53F2-5E2A-6129-69D49427BAE1}"/>
              </a:ext>
            </a:extLst>
          </p:cNvPr>
          <p:cNvSpPr txBox="1"/>
          <p:nvPr/>
        </p:nvSpPr>
        <p:spPr>
          <a:xfrm>
            <a:off x="10038720" y="6183939"/>
            <a:ext cx="3352799" cy="630942"/>
          </a:xfrm>
          <a:prstGeom prst="rect">
            <a:avLst/>
          </a:prstGeom>
          <a:noFill/>
        </p:spPr>
        <p:txBody>
          <a:bodyPr wrap="square" rtlCol="0">
            <a:spAutoFit/>
          </a:bodyPr>
          <a:lstStyle/>
          <a:p>
            <a:r>
              <a:rPr lang="en-IN" sz="1100" dirty="0"/>
              <a:t>Contact details :</a:t>
            </a:r>
          </a:p>
          <a:p>
            <a:r>
              <a:rPr lang="en-IN" sz="1200" dirty="0">
                <a:solidFill>
                  <a:srgbClr val="00B0F0"/>
                </a:solidFill>
                <a:hlinkClick r:id="rId5">
                  <a:extLst>
                    <a:ext uri="{A12FA001-AC4F-418D-AE19-62706E023703}">
                      <ahyp:hlinkClr xmlns:ahyp="http://schemas.microsoft.com/office/drawing/2018/hyperlinkcolor" val="tx"/>
                    </a:ext>
                  </a:extLst>
                </a:hlinkClick>
              </a:rPr>
              <a:t>nagarajloni209@gmail.com</a:t>
            </a:r>
            <a:endParaRPr lang="en-IN" sz="1200" dirty="0">
              <a:solidFill>
                <a:srgbClr val="00B0F0"/>
              </a:solidFill>
            </a:endParaRPr>
          </a:p>
          <a:p>
            <a:r>
              <a:rPr lang="en-IN" sz="1200" dirty="0"/>
              <a:t>Ph. No : 6361544673</a:t>
            </a:r>
          </a:p>
        </p:txBody>
      </p:sp>
    </p:spTree>
    <p:extLst>
      <p:ext uri="{BB962C8B-B14F-4D97-AF65-F5344CB8AC3E}">
        <p14:creationId xmlns:p14="http://schemas.microsoft.com/office/powerpoint/2010/main" val="3503979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CCD53A-3321-FDB9-CA50-70544F935C22}"/>
              </a:ext>
            </a:extLst>
          </p:cNvPr>
          <p:cNvSpPr>
            <a:spLocks noGrp="1"/>
          </p:cNvSpPr>
          <p:nvPr>
            <p:ph type="ctrTitle"/>
          </p:nvPr>
        </p:nvSpPr>
        <p:spPr>
          <a:xfrm>
            <a:off x="0" y="69228"/>
            <a:ext cx="8765458" cy="1133959"/>
          </a:xfrm>
        </p:spPr>
        <p:txBody>
          <a:bodyPr/>
          <a:lstStyle/>
          <a:p>
            <a:r>
              <a:rPr lang="en-US" dirty="0">
                <a:solidFill>
                  <a:schemeClr val="accent1"/>
                </a:solidFill>
              </a:rPr>
              <a:t>UI/UX Screens: </a:t>
            </a:r>
            <a:r>
              <a:rPr lang="en-IN" dirty="0"/>
              <a:t>Design &amp; Experience</a:t>
            </a:r>
            <a:endParaRPr lang="en-US" dirty="0"/>
          </a:p>
        </p:txBody>
      </p:sp>
      <p:sp>
        <p:nvSpPr>
          <p:cNvPr id="5" name="Footer Placeholder 4">
            <a:extLst>
              <a:ext uri="{FF2B5EF4-FFF2-40B4-BE49-F238E27FC236}">
                <a16:creationId xmlns:a16="http://schemas.microsoft.com/office/drawing/2014/main" id="{F692A183-22BD-739B-59DF-20E049F931B2}"/>
              </a:ext>
            </a:extLst>
          </p:cNvPr>
          <p:cNvSpPr>
            <a:spLocks noGrp="1"/>
          </p:cNvSpPr>
          <p:nvPr>
            <p:ph type="ftr" sz="quarter" idx="3"/>
          </p:nvPr>
        </p:nvSpPr>
        <p:spPr>
          <a:xfrm>
            <a:off x="558771" y="6421776"/>
            <a:ext cx="6637071" cy="365125"/>
          </a:xfrm>
        </p:spPr>
        <p:txBody>
          <a:bodyPr/>
          <a:lstStyle/>
          <a:p>
            <a:r>
              <a:rPr lang="en-US" b="1" dirty="0">
                <a:latin typeface="Times New Roman" panose="02020603050405020304" pitchFamily="18" charset="0"/>
                <a:cs typeface="Times New Roman" panose="02020603050405020304" pitchFamily="18" charset="0"/>
              </a:rPr>
              <a:t>CareerCraft AI</a:t>
            </a:r>
            <a:endParaRPr lang="en-US" dirty="0"/>
          </a:p>
        </p:txBody>
      </p:sp>
      <p:sp>
        <p:nvSpPr>
          <p:cNvPr id="6" name="Slide Number Placeholder 5">
            <a:extLst>
              <a:ext uri="{FF2B5EF4-FFF2-40B4-BE49-F238E27FC236}">
                <a16:creationId xmlns:a16="http://schemas.microsoft.com/office/drawing/2014/main" id="{6314DC98-ED35-A03F-CA2C-D54F23D0FD11}"/>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10</a:t>
            </a:fld>
            <a:endParaRPr lang="en-US" dirty="0"/>
          </a:p>
        </p:txBody>
      </p:sp>
      <p:pic>
        <p:nvPicPr>
          <p:cNvPr id="30" name="Picture 29">
            <a:extLst>
              <a:ext uri="{FF2B5EF4-FFF2-40B4-BE49-F238E27FC236}">
                <a16:creationId xmlns:a16="http://schemas.microsoft.com/office/drawing/2014/main" id="{3A5909B6-3A0D-EF21-9D82-1E8FC60C8076}"/>
              </a:ext>
            </a:extLst>
          </p:cNvPr>
          <p:cNvPicPr>
            <a:picLocks noChangeAspect="1"/>
          </p:cNvPicPr>
          <p:nvPr/>
        </p:nvPicPr>
        <p:blipFill>
          <a:blip r:embed="rId2"/>
          <a:stretch>
            <a:fillRect/>
          </a:stretch>
        </p:blipFill>
        <p:spPr>
          <a:xfrm>
            <a:off x="775080" y="2161096"/>
            <a:ext cx="4652897" cy="3302770"/>
          </a:xfrm>
          <a:prstGeom prst="rect">
            <a:avLst/>
          </a:prstGeom>
          <a:ln>
            <a:solidFill>
              <a:schemeClr val="tx1"/>
            </a:solidFill>
          </a:ln>
        </p:spPr>
      </p:pic>
      <p:pic>
        <p:nvPicPr>
          <p:cNvPr id="32" name="Picture 31">
            <a:extLst>
              <a:ext uri="{FF2B5EF4-FFF2-40B4-BE49-F238E27FC236}">
                <a16:creationId xmlns:a16="http://schemas.microsoft.com/office/drawing/2014/main" id="{2AC08C5D-40BB-74CC-E1B5-8A0F8260101F}"/>
              </a:ext>
            </a:extLst>
          </p:cNvPr>
          <p:cNvPicPr>
            <a:picLocks noChangeAspect="1"/>
          </p:cNvPicPr>
          <p:nvPr/>
        </p:nvPicPr>
        <p:blipFill>
          <a:blip r:embed="rId3"/>
          <a:stretch>
            <a:fillRect/>
          </a:stretch>
        </p:blipFill>
        <p:spPr>
          <a:xfrm>
            <a:off x="6314709" y="2161096"/>
            <a:ext cx="4652897" cy="3302770"/>
          </a:xfrm>
          <a:prstGeom prst="rect">
            <a:avLst/>
          </a:prstGeom>
          <a:ln>
            <a:solidFill>
              <a:schemeClr val="tx1"/>
            </a:solidFill>
          </a:ln>
        </p:spPr>
      </p:pic>
      <p:sp>
        <p:nvSpPr>
          <p:cNvPr id="36" name="TextBox 35">
            <a:extLst>
              <a:ext uri="{FF2B5EF4-FFF2-40B4-BE49-F238E27FC236}">
                <a16:creationId xmlns:a16="http://schemas.microsoft.com/office/drawing/2014/main" id="{7EF92EBA-7FAD-0E56-C8DA-1CCBC3FDD7FB}"/>
              </a:ext>
            </a:extLst>
          </p:cNvPr>
          <p:cNvSpPr txBox="1"/>
          <p:nvPr/>
        </p:nvSpPr>
        <p:spPr>
          <a:xfrm>
            <a:off x="2365589" y="5481155"/>
            <a:ext cx="1471878" cy="307777"/>
          </a:xfrm>
          <a:prstGeom prst="rect">
            <a:avLst/>
          </a:prstGeom>
          <a:noFill/>
        </p:spPr>
        <p:txBody>
          <a:bodyPr wrap="none" rtlCol="0">
            <a:spAutoFit/>
          </a:bodyPr>
          <a:lstStyle/>
          <a:p>
            <a:r>
              <a:rPr lang="en-IN" sz="1400" dirty="0">
                <a:latin typeface="Times New Roman" panose="02020603050405020304" pitchFamily="18" charset="0"/>
                <a:cs typeface="Times New Roman" panose="02020603050405020304" pitchFamily="18" charset="0"/>
              </a:rPr>
              <a:t>Fig 1. Home page</a:t>
            </a:r>
          </a:p>
        </p:txBody>
      </p:sp>
      <p:sp>
        <p:nvSpPr>
          <p:cNvPr id="37" name="TextBox 36">
            <a:extLst>
              <a:ext uri="{FF2B5EF4-FFF2-40B4-BE49-F238E27FC236}">
                <a16:creationId xmlns:a16="http://schemas.microsoft.com/office/drawing/2014/main" id="{9524DF37-24CA-234C-F62F-D4BD8F7AF782}"/>
              </a:ext>
            </a:extLst>
          </p:cNvPr>
          <p:cNvSpPr txBox="1"/>
          <p:nvPr/>
        </p:nvSpPr>
        <p:spPr>
          <a:xfrm>
            <a:off x="7547671" y="5511933"/>
            <a:ext cx="2435574" cy="307777"/>
          </a:xfrm>
          <a:prstGeom prst="rect">
            <a:avLst/>
          </a:prstGeom>
          <a:noFill/>
        </p:spPr>
        <p:txBody>
          <a:bodyPr wrap="square" rtlCol="0">
            <a:spAutoFit/>
          </a:bodyPr>
          <a:lstStyle/>
          <a:p>
            <a:pPr algn="ctr"/>
            <a:r>
              <a:rPr lang="en-IN" sz="1200" dirty="0">
                <a:latin typeface="Times New Roman" panose="02020603050405020304" pitchFamily="18" charset="0"/>
                <a:cs typeface="Times New Roman" panose="02020603050405020304" pitchFamily="18" charset="0"/>
              </a:rPr>
              <a:t>Fig2 . </a:t>
            </a:r>
            <a:r>
              <a:rPr lang="en-IN" sz="1400" dirty="0">
                <a:latin typeface="Times New Roman" panose="02020603050405020304" pitchFamily="18" charset="0"/>
                <a:cs typeface="Times New Roman" panose="02020603050405020304" pitchFamily="18" charset="0"/>
              </a:rPr>
              <a:t>Login</a:t>
            </a:r>
            <a:r>
              <a:rPr lang="en-IN" sz="1200" dirty="0">
                <a:latin typeface="Times New Roman" panose="02020603050405020304" pitchFamily="18" charset="0"/>
                <a:cs typeface="Times New Roman" panose="02020603050405020304" pitchFamily="18" charset="0"/>
              </a:rPr>
              <a:t> page</a:t>
            </a:r>
          </a:p>
        </p:txBody>
      </p:sp>
      <p:sp>
        <p:nvSpPr>
          <p:cNvPr id="38" name="TextBox 37">
            <a:extLst>
              <a:ext uri="{FF2B5EF4-FFF2-40B4-BE49-F238E27FC236}">
                <a16:creationId xmlns:a16="http://schemas.microsoft.com/office/drawing/2014/main" id="{681CC6D2-A865-5C1A-515E-69B1E0679518}"/>
              </a:ext>
            </a:extLst>
          </p:cNvPr>
          <p:cNvSpPr txBox="1"/>
          <p:nvPr/>
        </p:nvSpPr>
        <p:spPr>
          <a:xfrm>
            <a:off x="558771" y="1167566"/>
            <a:ext cx="9302547" cy="646331"/>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Figma is a cloud-based design tool used for creating user interfaces, websites, and prototypes.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It allows real-time collaboration, making it ideal for teams working together on design projects.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903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830A0-3379-0259-BD4E-5F9AD741963C}"/>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CEC6478-95AC-D011-CD9B-7655180CDDF6}"/>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11</a:t>
            </a:fld>
            <a:endParaRPr lang="en-US" dirty="0"/>
          </a:p>
        </p:txBody>
      </p:sp>
      <p:pic>
        <p:nvPicPr>
          <p:cNvPr id="4" name="Picture 3">
            <a:extLst>
              <a:ext uri="{FF2B5EF4-FFF2-40B4-BE49-F238E27FC236}">
                <a16:creationId xmlns:a16="http://schemas.microsoft.com/office/drawing/2014/main" id="{50FB6315-67C7-E5F2-9D52-0AC5FA8CBE88}"/>
              </a:ext>
            </a:extLst>
          </p:cNvPr>
          <p:cNvPicPr>
            <a:picLocks noChangeAspect="1"/>
          </p:cNvPicPr>
          <p:nvPr/>
        </p:nvPicPr>
        <p:blipFill>
          <a:blip r:embed="rId2"/>
          <a:stretch>
            <a:fillRect/>
          </a:stretch>
        </p:blipFill>
        <p:spPr>
          <a:xfrm>
            <a:off x="558770" y="196645"/>
            <a:ext cx="4801317" cy="2871019"/>
          </a:xfrm>
          <a:prstGeom prst="rect">
            <a:avLst/>
          </a:prstGeom>
          <a:ln>
            <a:solidFill>
              <a:schemeClr val="tx1"/>
            </a:solidFill>
          </a:ln>
        </p:spPr>
      </p:pic>
      <p:pic>
        <p:nvPicPr>
          <p:cNvPr id="8" name="Picture 7">
            <a:extLst>
              <a:ext uri="{FF2B5EF4-FFF2-40B4-BE49-F238E27FC236}">
                <a16:creationId xmlns:a16="http://schemas.microsoft.com/office/drawing/2014/main" id="{41EF3743-B79D-1C22-6229-339F49FB5BB6}"/>
              </a:ext>
            </a:extLst>
          </p:cNvPr>
          <p:cNvPicPr>
            <a:picLocks noChangeAspect="1"/>
          </p:cNvPicPr>
          <p:nvPr/>
        </p:nvPicPr>
        <p:blipFill>
          <a:blip r:embed="rId3"/>
          <a:stretch>
            <a:fillRect/>
          </a:stretch>
        </p:blipFill>
        <p:spPr>
          <a:xfrm>
            <a:off x="6463699" y="141320"/>
            <a:ext cx="4801317" cy="2871018"/>
          </a:xfrm>
          <a:prstGeom prst="rect">
            <a:avLst/>
          </a:prstGeom>
          <a:ln>
            <a:solidFill>
              <a:schemeClr val="tx1"/>
            </a:solidFill>
          </a:ln>
        </p:spPr>
      </p:pic>
      <p:pic>
        <p:nvPicPr>
          <p:cNvPr id="12" name="Picture 11">
            <a:extLst>
              <a:ext uri="{FF2B5EF4-FFF2-40B4-BE49-F238E27FC236}">
                <a16:creationId xmlns:a16="http://schemas.microsoft.com/office/drawing/2014/main" id="{C28EFAE3-4247-7F8E-7F10-2A5550D7A8DA}"/>
              </a:ext>
            </a:extLst>
          </p:cNvPr>
          <p:cNvPicPr>
            <a:picLocks noChangeAspect="1"/>
          </p:cNvPicPr>
          <p:nvPr/>
        </p:nvPicPr>
        <p:blipFill>
          <a:blip r:embed="rId4"/>
          <a:stretch>
            <a:fillRect/>
          </a:stretch>
        </p:blipFill>
        <p:spPr>
          <a:xfrm>
            <a:off x="558770" y="3602318"/>
            <a:ext cx="4801316" cy="2871018"/>
          </a:xfrm>
          <a:prstGeom prst="rect">
            <a:avLst/>
          </a:prstGeom>
          <a:ln>
            <a:solidFill>
              <a:schemeClr val="tx1"/>
            </a:solidFill>
          </a:ln>
        </p:spPr>
      </p:pic>
      <p:pic>
        <p:nvPicPr>
          <p:cNvPr id="14" name="Picture 13">
            <a:extLst>
              <a:ext uri="{FF2B5EF4-FFF2-40B4-BE49-F238E27FC236}">
                <a16:creationId xmlns:a16="http://schemas.microsoft.com/office/drawing/2014/main" id="{DF69D0C5-DBD2-7F8E-E960-AABCA61382A1}"/>
              </a:ext>
            </a:extLst>
          </p:cNvPr>
          <p:cNvPicPr>
            <a:picLocks noChangeAspect="1"/>
          </p:cNvPicPr>
          <p:nvPr/>
        </p:nvPicPr>
        <p:blipFill>
          <a:blip r:embed="rId5"/>
          <a:stretch>
            <a:fillRect/>
          </a:stretch>
        </p:blipFill>
        <p:spPr>
          <a:xfrm>
            <a:off x="6476986" y="3523660"/>
            <a:ext cx="4801315" cy="2861623"/>
          </a:xfrm>
          <a:prstGeom prst="rect">
            <a:avLst/>
          </a:prstGeom>
          <a:ln>
            <a:solidFill>
              <a:schemeClr val="tx1"/>
            </a:solidFill>
          </a:ln>
        </p:spPr>
      </p:pic>
      <p:sp>
        <p:nvSpPr>
          <p:cNvPr id="15" name="TextBox 14">
            <a:extLst>
              <a:ext uri="{FF2B5EF4-FFF2-40B4-BE49-F238E27FC236}">
                <a16:creationId xmlns:a16="http://schemas.microsoft.com/office/drawing/2014/main" id="{8EFBF58F-CC43-DB4D-9505-2B7CC4130587}"/>
              </a:ext>
            </a:extLst>
          </p:cNvPr>
          <p:cNvSpPr txBox="1"/>
          <p:nvPr/>
        </p:nvSpPr>
        <p:spPr>
          <a:xfrm>
            <a:off x="1181936" y="3067664"/>
            <a:ext cx="3321366" cy="276999"/>
          </a:xfrm>
          <a:prstGeom prst="rect">
            <a:avLst/>
          </a:prstGeom>
          <a:noFill/>
        </p:spPr>
        <p:txBody>
          <a:bodyPr wrap="square" rtlCol="0">
            <a:spAutoFit/>
          </a:bodyPr>
          <a:lstStyle/>
          <a:p>
            <a:pPr algn="ctr"/>
            <a:r>
              <a:rPr lang="en-IN" sz="1200" dirty="0">
                <a:latin typeface="Times New Roman" panose="02020603050405020304" pitchFamily="18" charset="0"/>
                <a:cs typeface="Times New Roman" panose="02020603050405020304" pitchFamily="18" charset="0"/>
              </a:rPr>
              <a:t>Fig3. Dashboard</a:t>
            </a:r>
          </a:p>
        </p:txBody>
      </p:sp>
      <p:sp>
        <p:nvSpPr>
          <p:cNvPr id="16" name="TextBox 15">
            <a:extLst>
              <a:ext uri="{FF2B5EF4-FFF2-40B4-BE49-F238E27FC236}">
                <a16:creationId xmlns:a16="http://schemas.microsoft.com/office/drawing/2014/main" id="{EEAAFE61-0D3D-881C-C429-5817D02CD8FE}"/>
              </a:ext>
            </a:extLst>
          </p:cNvPr>
          <p:cNvSpPr txBox="1"/>
          <p:nvPr/>
        </p:nvSpPr>
        <p:spPr>
          <a:xfrm>
            <a:off x="7216959" y="3009147"/>
            <a:ext cx="3321366" cy="276999"/>
          </a:xfrm>
          <a:prstGeom prst="rect">
            <a:avLst/>
          </a:prstGeom>
          <a:noFill/>
        </p:spPr>
        <p:txBody>
          <a:bodyPr wrap="square" rtlCol="0">
            <a:spAutoFit/>
          </a:bodyPr>
          <a:lstStyle/>
          <a:p>
            <a:pPr algn="ctr"/>
            <a:r>
              <a:rPr lang="en-IN" sz="1200" dirty="0">
                <a:latin typeface="Times New Roman" panose="02020603050405020304" pitchFamily="18" charset="0"/>
                <a:cs typeface="Times New Roman" panose="02020603050405020304" pitchFamily="18" charset="0"/>
              </a:rPr>
              <a:t>Fig4. Interview start page</a:t>
            </a:r>
          </a:p>
        </p:txBody>
      </p:sp>
      <p:sp>
        <p:nvSpPr>
          <p:cNvPr id="17" name="TextBox 16">
            <a:extLst>
              <a:ext uri="{FF2B5EF4-FFF2-40B4-BE49-F238E27FC236}">
                <a16:creationId xmlns:a16="http://schemas.microsoft.com/office/drawing/2014/main" id="{8A9F0A3E-F376-35DD-1E3A-9008942A99C5}"/>
              </a:ext>
            </a:extLst>
          </p:cNvPr>
          <p:cNvSpPr txBox="1"/>
          <p:nvPr/>
        </p:nvSpPr>
        <p:spPr>
          <a:xfrm>
            <a:off x="2094658" y="6473336"/>
            <a:ext cx="1495922" cy="276999"/>
          </a:xfrm>
          <a:prstGeom prst="rect">
            <a:avLst/>
          </a:prstGeom>
          <a:noFill/>
        </p:spPr>
        <p:txBody>
          <a:bodyPr wrap="none" rtlCol="0">
            <a:spAutoFit/>
          </a:bodyPr>
          <a:lstStyle/>
          <a:p>
            <a:r>
              <a:rPr lang="en-IN" sz="1200" dirty="0">
                <a:latin typeface="Times New Roman" panose="02020603050405020304" pitchFamily="18" charset="0"/>
                <a:cs typeface="Times New Roman" panose="02020603050405020304" pitchFamily="18" charset="0"/>
              </a:rPr>
              <a:t>Fig 5. interview page</a:t>
            </a:r>
          </a:p>
        </p:txBody>
      </p:sp>
      <p:sp>
        <p:nvSpPr>
          <p:cNvPr id="18" name="TextBox 17">
            <a:extLst>
              <a:ext uri="{FF2B5EF4-FFF2-40B4-BE49-F238E27FC236}">
                <a16:creationId xmlns:a16="http://schemas.microsoft.com/office/drawing/2014/main" id="{AFCD5AAE-D526-ACF5-28C8-97F2E0BA367C}"/>
              </a:ext>
            </a:extLst>
          </p:cNvPr>
          <p:cNvSpPr txBox="1"/>
          <p:nvPr/>
        </p:nvSpPr>
        <p:spPr>
          <a:xfrm>
            <a:off x="6874319" y="6396072"/>
            <a:ext cx="4006645" cy="276999"/>
          </a:xfrm>
          <a:prstGeom prst="rect">
            <a:avLst/>
          </a:prstGeom>
          <a:noFill/>
        </p:spPr>
        <p:txBody>
          <a:bodyPr wrap="square" rtlCol="0">
            <a:spAutoFit/>
          </a:bodyPr>
          <a:lstStyle/>
          <a:p>
            <a:pPr algn="ctr"/>
            <a:r>
              <a:rPr lang="en-IN" sz="1200" dirty="0">
                <a:latin typeface="Times New Roman" panose="02020603050405020304" pitchFamily="18" charset="0"/>
                <a:cs typeface="Times New Roman" panose="02020603050405020304" pitchFamily="18" charset="0"/>
              </a:rPr>
              <a:t>Fig 6: Interview feedback page</a:t>
            </a:r>
          </a:p>
        </p:txBody>
      </p:sp>
    </p:spTree>
    <p:extLst>
      <p:ext uri="{BB962C8B-B14F-4D97-AF65-F5344CB8AC3E}">
        <p14:creationId xmlns:p14="http://schemas.microsoft.com/office/powerpoint/2010/main" val="1094948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705B8-12CC-2157-5930-E0A82871CAB6}"/>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EA6EE2-3ECD-21CA-8E09-AD14A572B93D}"/>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12</a:t>
            </a:fld>
            <a:endParaRPr lang="en-US" dirty="0"/>
          </a:p>
        </p:txBody>
      </p:sp>
      <p:pic>
        <p:nvPicPr>
          <p:cNvPr id="3" name="Picture 2">
            <a:extLst>
              <a:ext uri="{FF2B5EF4-FFF2-40B4-BE49-F238E27FC236}">
                <a16:creationId xmlns:a16="http://schemas.microsoft.com/office/drawing/2014/main" id="{4220C47B-1C44-0CB6-7FCF-36D9883D2E2B}"/>
              </a:ext>
            </a:extLst>
          </p:cNvPr>
          <p:cNvPicPr>
            <a:picLocks noChangeAspect="1"/>
          </p:cNvPicPr>
          <p:nvPr/>
        </p:nvPicPr>
        <p:blipFill>
          <a:blip r:embed="rId2"/>
          <a:stretch>
            <a:fillRect/>
          </a:stretch>
        </p:blipFill>
        <p:spPr>
          <a:xfrm>
            <a:off x="558770" y="196646"/>
            <a:ext cx="4801316" cy="2871017"/>
          </a:xfrm>
          <a:prstGeom prst="rect">
            <a:avLst/>
          </a:prstGeom>
          <a:ln>
            <a:solidFill>
              <a:schemeClr val="tx1"/>
            </a:solidFill>
          </a:ln>
        </p:spPr>
      </p:pic>
      <p:pic>
        <p:nvPicPr>
          <p:cNvPr id="7" name="Picture 6">
            <a:extLst>
              <a:ext uri="{FF2B5EF4-FFF2-40B4-BE49-F238E27FC236}">
                <a16:creationId xmlns:a16="http://schemas.microsoft.com/office/drawing/2014/main" id="{682D47C4-54C2-ABD0-D355-B4969898B81C}"/>
              </a:ext>
            </a:extLst>
          </p:cNvPr>
          <p:cNvPicPr>
            <a:picLocks noChangeAspect="1"/>
          </p:cNvPicPr>
          <p:nvPr/>
        </p:nvPicPr>
        <p:blipFill>
          <a:blip r:embed="rId3"/>
          <a:stretch>
            <a:fillRect/>
          </a:stretch>
        </p:blipFill>
        <p:spPr>
          <a:xfrm>
            <a:off x="6476985" y="196645"/>
            <a:ext cx="4801315" cy="2871017"/>
          </a:xfrm>
          <a:prstGeom prst="rect">
            <a:avLst/>
          </a:prstGeom>
          <a:ln>
            <a:solidFill>
              <a:schemeClr val="tx1"/>
            </a:solidFill>
          </a:ln>
        </p:spPr>
      </p:pic>
      <p:pic>
        <p:nvPicPr>
          <p:cNvPr id="10" name="Picture 9">
            <a:extLst>
              <a:ext uri="{FF2B5EF4-FFF2-40B4-BE49-F238E27FC236}">
                <a16:creationId xmlns:a16="http://schemas.microsoft.com/office/drawing/2014/main" id="{1BF3A0DB-EB11-EAF7-A7C2-76BF6E966E0C}"/>
              </a:ext>
            </a:extLst>
          </p:cNvPr>
          <p:cNvPicPr>
            <a:picLocks noChangeAspect="1"/>
          </p:cNvPicPr>
          <p:nvPr/>
        </p:nvPicPr>
        <p:blipFill>
          <a:blip r:embed="rId4"/>
          <a:stretch>
            <a:fillRect/>
          </a:stretch>
        </p:blipFill>
        <p:spPr>
          <a:xfrm>
            <a:off x="3510035" y="3602319"/>
            <a:ext cx="4801317" cy="2871017"/>
          </a:xfrm>
          <a:prstGeom prst="rect">
            <a:avLst/>
          </a:prstGeom>
          <a:ln>
            <a:solidFill>
              <a:schemeClr val="tx1"/>
            </a:solidFill>
          </a:ln>
        </p:spPr>
      </p:pic>
      <p:sp>
        <p:nvSpPr>
          <p:cNvPr id="11" name="TextBox 10">
            <a:extLst>
              <a:ext uri="{FF2B5EF4-FFF2-40B4-BE49-F238E27FC236}">
                <a16:creationId xmlns:a16="http://schemas.microsoft.com/office/drawing/2014/main" id="{70BA4473-CE2E-4CB5-57A5-CF860B104D13}"/>
              </a:ext>
            </a:extLst>
          </p:cNvPr>
          <p:cNvSpPr txBox="1"/>
          <p:nvPr/>
        </p:nvSpPr>
        <p:spPr>
          <a:xfrm>
            <a:off x="843034" y="3071015"/>
            <a:ext cx="4232787" cy="276999"/>
          </a:xfrm>
          <a:prstGeom prst="rect">
            <a:avLst/>
          </a:prstGeom>
          <a:noFill/>
        </p:spPr>
        <p:txBody>
          <a:bodyPr wrap="square" rtlCol="0">
            <a:spAutoFit/>
          </a:bodyPr>
          <a:lstStyle/>
          <a:p>
            <a:pPr algn="ctr"/>
            <a:r>
              <a:rPr lang="en-IN" sz="1200" dirty="0">
                <a:latin typeface="Times New Roman" panose="02020603050405020304" pitchFamily="18" charset="0"/>
                <a:cs typeface="Times New Roman" panose="02020603050405020304" pitchFamily="18" charset="0"/>
              </a:rPr>
              <a:t>Fig 7. Resume Builder page</a:t>
            </a:r>
          </a:p>
        </p:txBody>
      </p:sp>
      <p:sp>
        <p:nvSpPr>
          <p:cNvPr id="13" name="TextBox 12">
            <a:extLst>
              <a:ext uri="{FF2B5EF4-FFF2-40B4-BE49-F238E27FC236}">
                <a16:creationId xmlns:a16="http://schemas.microsoft.com/office/drawing/2014/main" id="{B5506E89-13C7-1305-60C6-E1CCA76F2387}"/>
              </a:ext>
            </a:extLst>
          </p:cNvPr>
          <p:cNvSpPr txBox="1"/>
          <p:nvPr/>
        </p:nvSpPr>
        <p:spPr>
          <a:xfrm>
            <a:off x="8086400" y="3071015"/>
            <a:ext cx="1582484" cy="276999"/>
          </a:xfrm>
          <a:prstGeom prst="rect">
            <a:avLst/>
          </a:prstGeom>
          <a:noFill/>
        </p:spPr>
        <p:txBody>
          <a:bodyPr wrap="none" rtlCol="0">
            <a:spAutoFit/>
          </a:bodyPr>
          <a:lstStyle/>
          <a:p>
            <a:r>
              <a:rPr lang="en-IN" sz="1200" dirty="0">
                <a:latin typeface="Times New Roman" panose="02020603050405020304" pitchFamily="18" charset="0"/>
                <a:cs typeface="Times New Roman" panose="02020603050405020304" pitchFamily="18" charset="0"/>
              </a:rPr>
              <a:t>Fig 8. Evaluation page</a:t>
            </a:r>
          </a:p>
        </p:txBody>
      </p:sp>
      <p:sp>
        <p:nvSpPr>
          <p:cNvPr id="15" name="TextBox 14">
            <a:extLst>
              <a:ext uri="{FF2B5EF4-FFF2-40B4-BE49-F238E27FC236}">
                <a16:creationId xmlns:a16="http://schemas.microsoft.com/office/drawing/2014/main" id="{1F448676-9E39-DB75-A49E-7449E78FC18B}"/>
              </a:ext>
            </a:extLst>
          </p:cNvPr>
          <p:cNvSpPr txBox="1"/>
          <p:nvPr/>
        </p:nvSpPr>
        <p:spPr>
          <a:xfrm>
            <a:off x="4201274" y="6450642"/>
            <a:ext cx="3789451" cy="276999"/>
          </a:xfrm>
          <a:prstGeom prst="rect">
            <a:avLst/>
          </a:prstGeom>
          <a:noFill/>
        </p:spPr>
        <p:txBody>
          <a:bodyPr wrap="square" rtlCol="0">
            <a:spAutoFit/>
          </a:bodyPr>
          <a:lstStyle/>
          <a:p>
            <a:pPr algn="ctr"/>
            <a:r>
              <a:rPr lang="en-IN" sz="1200" dirty="0">
                <a:latin typeface="Times New Roman" panose="02020603050405020304" pitchFamily="18" charset="0"/>
                <a:cs typeface="Times New Roman" panose="02020603050405020304" pitchFamily="18" charset="0"/>
              </a:rPr>
              <a:t>Fig 9. ATS Result page</a:t>
            </a:r>
          </a:p>
        </p:txBody>
      </p:sp>
    </p:spTree>
    <p:extLst>
      <p:ext uri="{BB962C8B-B14F-4D97-AF65-F5344CB8AC3E}">
        <p14:creationId xmlns:p14="http://schemas.microsoft.com/office/powerpoint/2010/main" val="2893029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4D835925-3D21-0B99-9A6C-587FBAE43339}"/>
              </a:ext>
            </a:extLst>
          </p:cNvPr>
          <p:cNvSpPr>
            <a:spLocks noGrp="1"/>
          </p:cNvSpPr>
          <p:nvPr>
            <p:ph type="ctrTitle"/>
          </p:nvPr>
        </p:nvSpPr>
        <p:spPr>
          <a:xfrm>
            <a:off x="8544232" y="3013453"/>
            <a:ext cx="3460955" cy="2133600"/>
          </a:xfrm>
        </p:spPr>
        <p:txBody>
          <a:bodyPr>
            <a:noAutofit/>
          </a:bodyPr>
          <a:lstStyle/>
          <a:p>
            <a:pPr>
              <a:lnSpc>
                <a:spcPct val="100000"/>
              </a:lnSpc>
            </a:pPr>
            <a:r>
              <a:rPr lang="en-IN" sz="4000" b="1" dirty="0">
                <a:effectLst>
                  <a:outerShdw blurRad="38100" dist="38100" dir="2700000" algn="tl">
                    <a:srgbClr val="000000">
                      <a:alpha val="43137"/>
                    </a:srgbClr>
                  </a:outerShdw>
                </a:effectLst>
              </a:rPr>
              <a:t>Technical Architecture </a:t>
            </a:r>
            <a:br>
              <a:rPr lang="en-IN" sz="4000" b="1" dirty="0">
                <a:effectLst>
                  <a:outerShdw blurRad="38100" dist="38100" dir="2700000" algn="tl">
                    <a:srgbClr val="000000">
                      <a:alpha val="43137"/>
                    </a:srgbClr>
                  </a:outerShdw>
                </a:effectLst>
              </a:rPr>
            </a:br>
            <a:endParaRPr lang="en-US" sz="4000" b="1" dirty="0">
              <a:effectLst>
                <a:outerShdw blurRad="38100" dist="38100" dir="2700000" algn="tl">
                  <a:srgbClr val="000000">
                    <a:alpha val="43137"/>
                  </a:srgbClr>
                </a:outerShdw>
              </a:effectLst>
            </a:endParaRPr>
          </a:p>
        </p:txBody>
      </p:sp>
      <p:sp>
        <p:nvSpPr>
          <p:cNvPr id="24" name="Text Placeholder 23">
            <a:extLst>
              <a:ext uri="{FF2B5EF4-FFF2-40B4-BE49-F238E27FC236}">
                <a16:creationId xmlns:a16="http://schemas.microsoft.com/office/drawing/2014/main" id="{A67690BC-58BE-BD46-38A4-61EC504EA898}"/>
              </a:ext>
            </a:extLst>
          </p:cNvPr>
          <p:cNvSpPr>
            <a:spLocks noGrp="1"/>
          </p:cNvSpPr>
          <p:nvPr>
            <p:ph sz="quarter" idx="17"/>
          </p:nvPr>
        </p:nvSpPr>
        <p:spPr>
          <a:xfrm>
            <a:off x="785602" y="654027"/>
            <a:ext cx="5797550" cy="4969541"/>
          </a:xfrm>
        </p:spPr>
        <p:txBody>
          <a:bodyPr numCol="1">
            <a:normAutofit/>
          </a:bodyPr>
          <a:lstStyle/>
          <a:p>
            <a:pPr marL="0" indent="0">
              <a:buNone/>
            </a:pPr>
            <a:r>
              <a:rPr lang="en-IN" sz="1800" b="1" u="sng" dirty="0">
                <a:latin typeface="Times New Roman" panose="02020603050405020304" pitchFamily="18" charset="0"/>
                <a:cs typeface="Times New Roman" panose="02020603050405020304" pitchFamily="18" charset="0"/>
              </a:rPr>
              <a:t>Overview of system architecture</a:t>
            </a:r>
            <a:endParaRPr lang="en-US" sz="1800" b="1" u="sng"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This appears to be a full-stack web application architecture optimized for scalability, performance, and integration with AI/ML services.</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Frontend : </a:t>
            </a:r>
            <a:r>
              <a:rPr lang="en-US" sz="1600" dirty="0">
                <a:latin typeface="Times New Roman" panose="02020603050405020304" pitchFamily="18" charset="0"/>
                <a:cs typeface="Times New Roman" panose="02020603050405020304" pitchFamily="18" charset="0"/>
              </a:rPr>
              <a:t>HTML, CSS, JavaScript.</a:t>
            </a:r>
          </a:p>
          <a:p>
            <a:r>
              <a:rPr lang="en-IN" sz="1600" b="1" dirty="0">
                <a:latin typeface="Times New Roman" panose="02020603050405020304" pitchFamily="18" charset="0"/>
                <a:cs typeface="Times New Roman" panose="02020603050405020304" pitchFamily="18" charset="0"/>
              </a:rPr>
              <a:t>Frameworks</a:t>
            </a:r>
            <a:r>
              <a:rPr lang="en-US" sz="1600" b="1" dirty="0">
                <a:latin typeface="Times New Roman" panose="02020603050405020304" pitchFamily="18" charset="0"/>
                <a:cs typeface="Times New Roman" panose="02020603050405020304" pitchFamily="18" charset="0"/>
              </a:rPr>
              <a:t> : </a:t>
            </a:r>
            <a:r>
              <a:rPr lang="en-US" sz="1600" dirty="0">
                <a:latin typeface="Times New Roman" panose="02020603050405020304" pitchFamily="18" charset="0"/>
                <a:cs typeface="Times New Roman" panose="02020603050405020304" pitchFamily="18" charset="0"/>
              </a:rPr>
              <a:t>React, Tailwind CSS.</a:t>
            </a:r>
            <a:endParaRPr lang="en-US" sz="1600" b="1"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Backend : </a:t>
            </a:r>
            <a:r>
              <a:rPr lang="en-US" sz="1600" dirty="0">
                <a:latin typeface="Times New Roman" panose="02020603050405020304" pitchFamily="18" charset="0"/>
                <a:cs typeface="Times New Roman" panose="02020603050405020304" pitchFamily="18" charset="0"/>
              </a:rPr>
              <a:t>Next.js.</a:t>
            </a:r>
          </a:p>
          <a:p>
            <a:r>
              <a:rPr lang="en-US" sz="1600" b="1" dirty="0">
                <a:latin typeface="Times New Roman" panose="02020603050405020304" pitchFamily="18" charset="0"/>
                <a:cs typeface="Times New Roman" panose="02020603050405020304" pitchFamily="18" charset="0"/>
              </a:rPr>
              <a:t>Database : </a:t>
            </a:r>
            <a:r>
              <a:rPr lang="en-US" sz="1600" dirty="0">
                <a:latin typeface="Times New Roman" panose="02020603050405020304" pitchFamily="18" charset="0"/>
                <a:cs typeface="Times New Roman" panose="02020603050405020304" pitchFamily="18" charset="0"/>
              </a:rPr>
              <a:t>PostgreSQL with drizzle-ORM.</a:t>
            </a:r>
          </a:p>
          <a:p>
            <a:r>
              <a:rPr lang="it-IT" sz="1600" b="1" dirty="0">
                <a:latin typeface="Times New Roman" panose="02020603050405020304" pitchFamily="18" charset="0"/>
                <a:cs typeface="Times New Roman" panose="02020603050405020304" pitchFamily="18" charset="0"/>
              </a:rPr>
              <a:t>API Integration : </a:t>
            </a:r>
            <a:r>
              <a:rPr lang="it-IT" sz="1600" dirty="0">
                <a:latin typeface="Times New Roman" panose="02020603050405020304" pitchFamily="18" charset="0"/>
                <a:cs typeface="Times New Roman" panose="02020603050405020304" pitchFamily="18" charset="0"/>
              </a:rPr>
              <a:t>Gemini API for AI services.</a:t>
            </a:r>
            <a:endParaRPr lang="en-US" sz="1600" dirty="0">
              <a:latin typeface="Times New Roman" panose="02020603050405020304" pitchFamily="18" charset="0"/>
              <a:cs typeface="Times New Roman" panose="02020603050405020304" pitchFamily="18" charset="0"/>
            </a:endParaRPr>
          </a:p>
          <a:p>
            <a:r>
              <a:rPr lang="en-IN" sz="1600" b="1" dirty="0">
                <a:latin typeface="Times New Roman" panose="02020603050405020304" pitchFamily="18" charset="0"/>
                <a:cs typeface="Times New Roman" panose="02020603050405020304" pitchFamily="18" charset="0"/>
              </a:rPr>
              <a:t>Technologies </a:t>
            </a:r>
            <a:r>
              <a:rPr lang="en-IN" sz="1600" dirty="0">
                <a:latin typeface="Times New Roman" panose="02020603050405020304" pitchFamily="18" charset="0"/>
                <a:cs typeface="Times New Roman" panose="02020603050405020304" pitchFamily="18" charset="0"/>
              </a:rPr>
              <a:t>: GitHub, ML, NLP.</a:t>
            </a:r>
            <a:endParaRPr lang="en-US" sz="1600"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1242C984-616F-EC16-3E37-A54495E756F3}"/>
              </a:ext>
            </a:extLst>
          </p:cNvPr>
          <p:cNvSpPr>
            <a:spLocks noGrp="1"/>
          </p:cNvSpPr>
          <p:nvPr>
            <p:ph type="ftr" sz="quarter" idx="3"/>
          </p:nvPr>
        </p:nvSpPr>
        <p:spPr>
          <a:xfrm>
            <a:off x="824241" y="6290774"/>
            <a:ext cx="6637071" cy="365125"/>
          </a:xfrm>
        </p:spPr>
        <p:txBody>
          <a:bodyPr/>
          <a:lstStyle/>
          <a:p>
            <a:r>
              <a:rPr lang="en-US" b="1" dirty="0">
                <a:latin typeface="Times New Roman" panose="02020603050405020304" pitchFamily="18" charset="0"/>
                <a:cs typeface="Times New Roman" panose="02020603050405020304" pitchFamily="18" charset="0"/>
              </a:rPr>
              <a:t>CareerCraft AI</a:t>
            </a:r>
            <a:endParaRPr lang="en-US" dirty="0"/>
          </a:p>
        </p:txBody>
      </p:sp>
      <p:sp>
        <p:nvSpPr>
          <p:cNvPr id="12" name="Freeform: Shape 11">
            <a:extLst>
              <a:ext uri="{FF2B5EF4-FFF2-40B4-BE49-F238E27FC236}">
                <a16:creationId xmlns:a16="http://schemas.microsoft.com/office/drawing/2014/main" id="{3E7466B0-B69A-FEBF-B8E0-FDA9AEAC709F}"/>
              </a:ext>
              <a:ext uri="{C183D7F6-B498-43B3-948B-1728B52AA6E4}">
                <adec:decorative xmlns:adec="http://schemas.microsoft.com/office/drawing/2017/decorative" val="1"/>
              </a:ext>
            </a:extLst>
          </p:cNvPr>
          <p:cNvSpPr/>
          <p:nvPr/>
        </p:nvSpPr>
        <p:spPr>
          <a:xfrm>
            <a:off x="7461312" y="-13180"/>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pic>
        <p:nvPicPr>
          <p:cNvPr id="13" name="Graphic 12">
            <a:extLst>
              <a:ext uri="{FF2B5EF4-FFF2-40B4-BE49-F238E27FC236}">
                <a16:creationId xmlns:a16="http://schemas.microsoft.com/office/drawing/2014/main" id="{2756CFB8-E805-3CF9-61D2-C02341EC764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68D96053-DF7F-7AFE-4D23-78CFF34D0026}"/>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13</a:t>
            </a:fld>
            <a:endParaRPr lang="en-US" dirty="0"/>
          </a:p>
        </p:txBody>
      </p:sp>
      <p:sp>
        <p:nvSpPr>
          <p:cNvPr id="7" name="TextBox 6">
            <a:extLst>
              <a:ext uri="{FF2B5EF4-FFF2-40B4-BE49-F238E27FC236}">
                <a16:creationId xmlns:a16="http://schemas.microsoft.com/office/drawing/2014/main" id="{EF99E792-EEED-166E-2E01-5D342B979CF9}"/>
              </a:ext>
            </a:extLst>
          </p:cNvPr>
          <p:cNvSpPr txBox="1"/>
          <p:nvPr/>
        </p:nvSpPr>
        <p:spPr>
          <a:xfrm>
            <a:off x="9145717" y="4467287"/>
            <a:ext cx="1756320" cy="400110"/>
          </a:xfrm>
          <a:prstGeom prst="rect">
            <a:avLst/>
          </a:prstGeom>
          <a:noFill/>
        </p:spPr>
        <p:txBody>
          <a:bodyPr wrap="square" rtlCol="0">
            <a:spAutoFit/>
          </a:bodyPr>
          <a:lstStyle/>
          <a:p>
            <a:r>
              <a:rPr lang="en-IN" sz="2000" dirty="0"/>
              <a:t>(</a:t>
            </a:r>
            <a:r>
              <a:rPr lang="en-IN" sz="2000" dirty="0">
                <a:latin typeface="+mj-lt"/>
              </a:rPr>
              <a:t>Tech Stack) </a:t>
            </a:r>
          </a:p>
        </p:txBody>
      </p:sp>
    </p:spTree>
    <p:extLst>
      <p:ext uri="{BB962C8B-B14F-4D97-AF65-F5344CB8AC3E}">
        <p14:creationId xmlns:p14="http://schemas.microsoft.com/office/powerpoint/2010/main" val="311328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E0F2054-FE7E-B49A-E17F-5DE1864D8F76}"/>
              </a:ext>
            </a:extLst>
          </p:cNvPr>
          <p:cNvSpPr>
            <a:spLocks noGrp="1"/>
          </p:cNvSpPr>
          <p:nvPr>
            <p:ph type="ctrTitle"/>
          </p:nvPr>
        </p:nvSpPr>
        <p:spPr>
          <a:xfrm>
            <a:off x="421621" y="202101"/>
            <a:ext cx="6732237" cy="782157"/>
          </a:xfrm>
        </p:spPr>
        <p:txBody>
          <a:bodyPr/>
          <a:lstStyle/>
          <a:p>
            <a:r>
              <a:rPr lang="en-US" dirty="0">
                <a:solidFill>
                  <a:schemeClr val="accent1"/>
                </a:solidFill>
              </a:rPr>
              <a:t>Prototype Demo:</a:t>
            </a:r>
            <a:endParaRPr lang="en-US" dirty="0"/>
          </a:p>
        </p:txBody>
      </p:sp>
      <p:sp>
        <p:nvSpPr>
          <p:cNvPr id="5" name="Footer Placeholder 4">
            <a:extLst>
              <a:ext uri="{FF2B5EF4-FFF2-40B4-BE49-F238E27FC236}">
                <a16:creationId xmlns:a16="http://schemas.microsoft.com/office/drawing/2014/main" id="{7DBA6017-3B10-07E9-8C72-59CD4B49CB0D}"/>
              </a:ext>
            </a:extLst>
          </p:cNvPr>
          <p:cNvSpPr>
            <a:spLocks noGrp="1"/>
          </p:cNvSpPr>
          <p:nvPr>
            <p:ph type="ftr" sz="quarter" idx="3"/>
          </p:nvPr>
        </p:nvSpPr>
        <p:spPr>
          <a:xfrm>
            <a:off x="824241" y="6290774"/>
            <a:ext cx="6637071" cy="365125"/>
          </a:xfrm>
        </p:spPr>
        <p:txBody>
          <a:bodyPr/>
          <a:lstStyle/>
          <a:p>
            <a:r>
              <a:rPr lang="en-US" b="1" dirty="0">
                <a:latin typeface="Times New Roman" panose="02020603050405020304" pitchFamily="18" charset="0"/>
                <a:cs typeface="Times New Roman" panose="02020603050405020304" pitchFamily="18" charset="0"/>
              </a:rPr>
              <a:t>CareerCraft AI</a:t>
            </a:r>
            <a:endParaRPr lang="en-US" dirty="0"/>
          </a:p>
        </p:txBody>
      </p:sp>
      <p:sp>
        <p:nvSpPr>
          <p:cNvPr id="6" name="Slide Number Placeholder 5">
            <a:extLst>
              <a:ext uri="{FF2B5EF4-FFF2-40B4-BE49-F238E27FC236}">
                <a16:creationId xmlns:a16="http://schemas.microsoft.com/office/drawing/2014/main" id="{B5768C54-1820-3B00-1C96-88D7349FD784}"/>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14</a:t>
            </a:fld>
            <a:endParaRPr lang="en-US" dirty="0"/>
          </a:p>
        </p:txBody>
      </p:sp>
      <p:grpSp>
        <p:nvGrpSpPr>
          <p:cNvPr id="2" name="Group 1">
            <a:extLst>
              <a:ext uri="{FF2B5EF4-FFF2-40B4-BE49-F238E27FC236}">
                <a16:creationId xmlns:a16="http://schemas.microsoft.com/office/drawing/2014/main" id="{CC1EF105-497F-4EFD-8E5D-D4573ED81310}"/>
              </a:ext>
              <a:ext uri="{C183D7F6-B498-43B3-948B-1728B52AA6E4}">
                <adec:decorative xmlns:adec="http://schemas.microsoft.com/office/drawing/2017/decorative" val="1"/>
              </a:ext>
            </a:extLst>
          </p:cNvPr>
          <p:cNvGrpSpPr/>
          <p:nvPr/>
        </p:nvGrpSpPr>
        <p:grpSpPr>
          <a:xfrm>
            <a:off x="7370364" y="-23539"/>
            <a:ext cx="2562565" cy="6885155"/>
            <a:chOff x="7370364" y="-23539"/>
            <a:chExt cx="2562565" cy="6885155"/>
          </a:xfrm>
        </p:grpSpPr>
        <p:pic>
          <p:nvPicPr>
            <p:cNvPr id="13" name="Graphic 12">
              <a:extLst>
                <a:ext uri="{FF2B5EF4-FFF2-40B4-BE49-F238E27FC236}">
                  <a16:creationId xmlns:a16="http://schemas.microsoft.com/office/drawing/2014/main" id="{2F08D551-B30D-FCB1-C8B2-0160EC53095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7829202" y="5156615"/>
              <a:ext cx="878334" cy="1705001"/>
            </a:xfrm>
            <a:prstGeom prst="rect">
              <a:avLst/>
            </a:prstGeom>
          </p:spPr>
        </p:pic>
        <p:sp>
          <p:nvSpPr>
            <p:cNvPr id="15" name="Freeform: Shape 14">
              <a:extLst>
                <a:ext uri="{FF2B5EF4-FFF2-40B4-BE49-F238E27FC236}">
                  <a16:creationId xmlns:a16="http://schemas.microsoft.com/office/drawing/2014/main" id="{F5AA2D64-53A7-BC77-FBA2-EC723D311450}"/>
                </a:ext>
                <a:ext uri="{C183D7F6-B498-43B3-948B-1728B52AA6E4}">
                  <adec:decorative xmlns:adec="http://schemas.microsoft.com/office/drawing/2017/decorative" val="1"/>
                </a:ext>
              </a:extLst>
            </p:cNvPr>
            <p:cNvSpPr/>
            <p:nvPr/>
          </p:nvSpPr>
          <p:spPr>
            <a:xfrm>
              <a:off x="7370364" y="-2353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grpSp>
      <p:sp>
        <p:nvSpPr>
          <p:cNvPr id="10" name="TextBox 9">
            <a:extLst>
              <a:ext uri="{FF2B5EF4-FFF2-40B4-BE49-F238E27FC236}">
                <a16:creationId xmlns:a16="http://schemas.microsoft.com/office/drawing/2014/main" id="{96A54265-2EA2-B40F-C657-6602C5D4924B}"/>
              </a:ext>
            </a:extLst>
          </p:cNvPr>
          <p:cNvSpPr txBox="1"/>
          <p:nvPr/>
        </p:nvSpPr>
        <p:spPr>
          <a:xfrm>
            <a:off x="2259072" y="5023226"/>
            <a:ext cx="3078324" cy="369332"/>
          </a:xfrm>
          <a:prstGeom prst="rect">
            <a:avLst/>
          </a:prstGeom>
          <a:noFill/>
        </p:spPr>
        <p:txBody>
          <a:bodyPr wrap="square" rtlCol="0">
            <a:spAutoFit/>
          </a:bodyPr>
          <a:lstStyle/>
          <a:p>
            <a:r>
              <a:rPr lang="en-IN" b="1" dirty="0"/>
              <a:t>Demo screen recording</a:t>
            </a:r>
          </a:p>
        </p:txBody>
      </p:sp>
      <p:sp>
        <p:nvSpPr>
          <p:cNvPr id="16" name="TextBox 15">
            <a:extLst>
              <a:ext uri="{FF2B5EF4-FFF2-40B4-BE49-F238E27FC236}">
                <a16:creationId xmlns:a16="http://schemas.microsoft.com/office/drawing/2014/main" id="{4BB65292-FABD-4820-DBD3-8D93B02B6799}"/>
              </a:ext>
            </a:extLst>
          </p:cNvPr>
          <p:cNvSpPr txBox="1"/>
          <p:nvPr/>
        </p:nvSpPr>
        <p:spPr>
          <a:xfrm>
            <a:off x="9205009" y="4494342"/>
            <a:ext cx="4362898" cy="369332"/>
          </a:xfrm>
          <a:prstGeom prst="rect">
            <a:avLst/>
          </a:prstGeom>
          <a:noFill/>
        </p:spPr>
        <p:txBody>
          <a:bodyPr wrap="square">
            <a:spAutoFit/>
          </a:bodyPr>
          <a:lstStyle/>
          <a:p>
            <a:r>
              <a:rPr lang="en-IN" dirty="0" err="1">
                <a:hlinkClick r:id="rId6"/>
              </a:rPr>
              <a:t>CareerCraft</a:t>
            </a:r>
            <a:r>
              <a:rPr lang="en-IN" dirty="0">
                <a:hlinkClick r:id="rId6"/>
              </a:rPr>
              <a:t> AI</a:t>
            </a:r>
            <a:endParaRPr lang="en-IN" dirty="0"/>
          </a:p>
        </p:txBody>
      </p:sp>
      <p:sp>
        <p:nvSpPr>
          <p:cNvPr id="17" name="TextBox 16">
            <a:extLst>
              <a:ext uri="{FF2B5EF4-FFF2-40B4-BE49-F238E27FC236}">
                <a16:creationId xmlns:a16="http://schemas.microsoft.com/office/drawing/2014/main" id="{14D110C2-9740-41FC-B774-F7A1E4B04FD4}"/>
              </a:ext>
            </a:extLst>
          </p:cNvPr>
          <p:cNvSpPr txBox="1"/>
          <p:nvPr/>
        </p:nvSpPr>
        <p:spPr>
          <a:xfrm>
            <a:off x="8707536" y="3894576"/>
            <a:ext cx="3181997" cy="646331"/>
          </a:xfrm>
          <a:prstGeom prst="rect">
            <a:avLst/>
          </a:prstGeom>
          <a:noFill/>
        </p:spPr>
        <p:txBody>
          <a:bodyPr wrap="square" rtlCol="0">
            <a:spAutoFit/>
          </a:bodyPr>
          <a:lstStyle/>
          <a:p>
            <a:r>
              <a:rPr lang="en-IN" b="1" dirty="0"/>
              <a:t>For demo click  below</a:t>
            </a:r>
          </a:p>
          <a:p>
            <a:r>
              <a:rPr lang="en-IN" dirty="0"/>
              <a:t>(</a:t>
            </a:r>
            <a:r>
              <a:rPr lang="en-IN" dirty="0" err="1"/>
              <a:t>ctrl+click</a:t>
            </a:r>
            <a:r>
              <a:rPr lang="en-IN" dirty="0"/>
              <a:t>)</a:t>
            </a:r>
          </a:p>
        </p:txBody>
      </p:sp>
      <p:pic>
        <p:nvPicPr>
          <p:cNvPr id="18" name="HACK11">
            <a:hlinkClick r:id="" action="ppaction://media"/>
            <a:extLst>
              <a:ext uri="{FF2B5EF4-FFF2-40B4-BE49-F238E27FC236}">
                <a16:creationId xmlns:a16="http://schemas.microsoft.com/office/drawing/2014/main" id="{BFD4A785-36E5-3B8B-98E5-9A16E6B1BE6F}"/>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81971" y="984258"/>
            <a:ext cx="6706830" cy="3982065"/>
          </a:xfrm>
          <a:prstGeom prst="rect">
            <a:avLst/>
          </a:prstGeom>
        </p:spPr>
      </p:pic>
    </p:spTree>
    <p:extLst>
      <p:ext uri="{BB962C8B-B14F-4D97-AF65-F5344CB8AC3E}">
        <p14:creationId xmlns:p14="http://schemas.microsoft.com/office/powerpoint/2010/main" val="2581217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9466"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970F9-17DA-839C-44F9-7397A5EFC979}"/>
              </a:ext>
            </a:extLst>
          </p:cNvPr>
          <p:cNvSpPr>
            <a:spLocks noGrp="1"/>
          </p:cNvSpPr>
          <p:nvPr>
            <p:ph type="title"/>
          </p:nvPr>
        </p:nvSpPr>
        <p:spPr>
          <a:xfrm>
            <a:off x="289455" y="41512"/>
            <a:ext cx="10058400" cy="1450757"/>
          </a:xfrm>
        </p:spPr>
        <p:txBody>
          <a:bodyPr>
            <a:normAutofit/>
          </a:bodyPr>
          <a:lstStyle/>
          <a:p>
            <a:r>
              <a:rPr lang="en-IN" dirty="0"/>
              <a:t>GitHub Repository </a:t>
            </a:r>
            <a:endParaRPr lang="en-US" dirty="0"/>
          </a:p>
        </p:txBody>
      </p:sp>
      <p:sp>
        <p:nvSpPr>
          <p:cNvPr id="6" name="Text Placeholder 5">
            <a:extLst>
              <a:ext uri="{FF2B5EF4-FFF2-40B4-BE49-F238E27FC236}">
                <a16:creationId xmlns:a16="http://schemas.microsoft.com/office/drawing/2014/main" id="{6A1EECEA-D837-E96C-CC5D-8C8B986DA332}"/>
              </a:ext>
            </a:extLst>
          </p:cNvPr>
          <p:cNvSpPr>
            <a:spLocks noGrp="1"/>
          </p:cNvSpPr>
          <p:nvPr>
            <p:ph type="body" sz="quarter" idx="20"/>
          </p:nvPr>
        </p:nvSpPr>
        <p:spPr>
          <a:xfrm>
            <a:off x="674493" y="2423824"/>
            <a:ext cx="5689718" cy="893763"/>
          </a:xfrm>
        </p:spPr>
        <p:txBody>
          <a:bodyPr/>
          <a:lstStyle/>
          <a:p>
            <a:pPr lvl="0"/>
            <a:r>
              <a:rPr lang="en-US" dirty="0">
                <a:solidFill>
                  <a:srgbClr val="00B0F0"/>
                </a:solidFill>
              </a:rPr>
              <a:t>https://github.com/nsgowebjavaprog/Hackvyuha__HACKV11</a:t>
            </a:r>
          </a:p>
        </p:txBody>
      </p:sp>
      <p:sp>
        <p:nvSpPr>
          <p:cNvPr id="12" name="Footer Placeholder 11">
            <a:extLst>
              <a:ext uri="{FF2B5EF4-FFF2-40B4-BE49-F238E27FC236}">
                <a16:creationId xmlns:a16="http://schemas.microsoft.com/office/drawing/2014/main" id="{F8C77F5E-3D68-52A5-FB4D-4EBC3E74AB0D}"/>
              </a:ext>
            </a:extLst>
          </p:cNvPr>
          <p:cNvSpPr>
            <a:spLocks noGrp="1"/>
          </p:cNvSpPr>
          <p:nvPr>
            <p:ph type="ftr" sz="quarter" idx="3"/>
          </p:nvPr>
        </p:nvSpPr>
        <p:spPr>
          <a:xfrm>
            <a:off x="824241" y="6290774"/>
            <a:ext cx="6637071" cy="365125"/>
          </a:xfrm>
        </p:spPr>
        <p:txBody>
          <a:bodyPr/>
          <a:lstStyle/>
          <a:p>
            <a:r>
              <a:rPr lang="en-US" b="1" dirty="0">
                <a:latin typeface="Times New Roman" panose="02020603050405020304" pitchFamily="18" charset="0"/>
                <a:cs typeface="Times New Roman" panose="02020603050405020304" pitchFamily="18" charset="0"/>
              </a:rPr>
              <a:t>CareerCraft AI</a:t>
            </a:r>
            <a:endParaRPr lang="en-US" dirty="0"/>
          </a:p>
        </p:txBody>
      </p:sp>
      <p:sp>
        <p:nvSpPr>
          <p:cNvPr id="13" name="Slide Number Placeholder 12">
            <a:extLst>
              <a:ext uri="{FF2B5EF4-FFF2-40B4-BE49-F238E27FC236}">
                <a16:creationId xmlns:a16="http://schemas.microsoft.com/office/drawing/2014/main" id="{057039E5-2916-97DA-297D-8FEA442FE1D7}"/>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15</a:t>
            </a:fld>
            <a:endParaRPr lang="en-US" dirty="0"/>
          </a:p>
        </p:txBody>
      </p:sp>
      <p:sp>
        <p:nvSpPr>
          <p:cNvPr id="30" name="TextBox 29">
            <a:extLst>
              <a:ext uri="{FF2B5EF4-FFF2-40B4-BE49-F238E27FC236}">
                <a16:creationId xmlns:a16="http://schemas.microsoft.com/office/drawing/2014/main" id="{607360E4-3C5F-10EB-B96C-0F16847BFF67}"/>
              </a:ext>
            </a:extLst>
          </p:cNvPr>
          <p:cNvSpPr txBox="1"/>
          <p:nvPr/>
        </p:nvSpPr>
        <p:spPr>
          <a:xfrm>
            <a:off x="824241" y="3429000"/>
            <a:ext cx="8647471" cy="2446824"/>
          </a:xfrm>
          <a:prstGeom prst="rect">
            <a:avLst/>
          </a:prstGeom>
          <a:noFill/>
        </p:spPr>
        <p:txBody>
          <a:bodyPr wrap="square" rtlCol="0">
            <a:spAutoFit/>
          </a:bodyPr>
          <a:lstStyle/>
          <a:p>
            <a:pPr algn="just">
              <a:lnSpc>
                <a:spcPct val="150000"/>
              </a:lnSpc>
            </a:pPr>
            <a:r>
              <a:rPr lang="en-US" b="1" dirty="0">
                <a:solidFill>
                  <a:schemeClr val="bg1"/>
                </a:solidFill>
              </a:rPr>
              <a:t>NAGARAJ LONI </a:t>
            </a:r>
            <a:r>
              <a:rPr lang="en-US" dirty="0">
                <a:solidFill>
                  <a:schemeClr val="bg1"/>
                </a:solidFill>
              </a:rPr>
              <a:t>- developer</a:t>
            </a:r>
          </a:p>
          <a:p>
            <a:pPr algn="just">
              <a:lnSpc>
                <a:spcPct val="150000"/>
              </a:lnSpc>
            </a:pPr>
            <a:r>
              <a:rPr lang="en-US" b="1" dirty="0">
                <a:solidFill>
                  <a:schemeClr val="bg1"/>
                </a:solidFill>
              </a:rPr>
              <a:t>MALLIKARJUN </a:t>
            </a:r>
            <a:r>
              <a:rPr lang="en-US" dirty="0">
                <a:solidFill>
                  <a:schemeClr val="bg1"/>
                </a:solidFill>
              </a:rPr>
              <a:t>- developer</a:t>
            </a:r>
            <a:endParaRPr lang="en-US" b="1" dirty="0">
              <a:solidFill>
                <a:schemeClr val="bg1"/>
              </a:solidFill>
            </a:endParaRPr>
          </a:p>
          <a:p>
            <a:pPr algn="just">
              <a:lnSpc>
                <a:spcPct val="150000"/>
              </a:lnSpc>
            </a:pPr>
            <a:r>
              <a:rPr lang="en-US" b="1" dirty="0">
                <a:solidFill>
                  <a:schemeClr val="bg1"/>
                </a:solidFill>
              </a:rPr>
              <a:t>FAYZAN SIDDIQHI </a:t>
            </a:r>
            <a:r>
              <a:rPr lang="en-US" dirty="0">
                <a:solidFill>
                  <a:schemeClr val="bg1"/>
                </a:solidFill>
              </a:rPr>
              <a:t>-designer</a:t>
            </a:r>
          </a:p>
          <a:p>
            <a:pPr algn="just">
              <a:lnSpc>
                <a:spcPct val="150000"/>
              </a:lnSpc>
            </a:pPr>
            <a:r>
              <a:rPr lang="en-US" b="1" dirty="0">
                <a:solidFill>
                  <a:schemeClr val="bg1"/>
                </a:solidFill>
              </a:rPr>
              <a:t>REVANASIDDAPPA </a:t>
            </a:r>
            <a:r>
              <a:rPr lang="en-US" dirty="0">
                <a:solidFill>
                  <a:schemeClr val="bg1"/>
                </a:solidFill>
              </a:rPr>
              <a:t>-researcher</a:t>
            </a:r>
          </a:p>
          <a:p>
            <a:pPr algn="just">
              <a:lnSpc>
                <a:spcPct val="150000"/>
              </a:lnSpc>
            </a:pPr>
            <a:r>
              <a:rPr lang="en-US" b="1" dirty="0">
                <a:solidFill>
                  <a:schemeClr val="bg1"/>
                </a:solidFill>
              </a:rPr>
              <a:t>Vishnu joshi</a:t>
            </a:r>
            <a:r>
              <a:rPr lang="en-US" dirty="0">
                <a:solidFill>
                  <a:schemeClr val="bg1"/>
                </a:solidFill>
              </a:rPr>
              <a:t> -designer</a:t>
            </a:r>
            <a:endParaRPr lang="en-US" b="1" dirty="0">
              <a:solidFill>
                <a:schemeClr val="bg1"/>
              </a:solidFill>
            </a:endParaRPr>
          </a:p>
          <a:p>
            <a:endParaRPr lang="en-IN" dirty="0">
              <a:solidFill>
                <a:schemeClr val="bg1"/>
              </a:solidFill>
            </a:endParaRPr>
          </a:p>
        </p:txBody>
      </p:sp>
      <p:sp>
        <p:nvSpPr>
          <p:cNvPr id="38" name="TextBox 37">
            <a:extLst>
              <a:ext uri="{FF2B5EF4-FFF2-40B4-BE49-F238E27FC236}">
                <a16:creationId xmlns:a16="http://schemas.microsoft.com/office/drawing/2014/main" id="{AF89F308-1125-F4D2-9D85-664FE3A670DC}"/>
              </a:ext>
            </a:extLst>
          </p:cNvPr>
          <p:cNvSpPr txBox="1"/>
          <p:nvPr/>
        </p:nvSpPr>
        <p:spPr>
          <a:xfrm>
            <a:off x="719319" y="1830568"/>
            <a:ext cx="4599336" cy="461665"/>
          </a:xfrm>
          <a:prstGeom prst="rect">
            <a:avLst/>
          </a:prstGeom>
          <a:noFill/>
        </p:spPr>
        <p:txBody>
          <a:bodyPr wrap="none" rtlCol="0">
            <a:spAutoFit/>
          </a:bodyPr>
          <a:lstStyle/>
          <a:p>
            <a:r>
              <a:rPr lang="en-IN" sz="2400" b="1" dirty="0">
                <a:solidFill>
                  <a:schemeClr val="accent1"/>
                </a:solidFill>
              </a:rPr>
              <a:t>GitHub project repository link </a:t>
            </a:r>
          </a:p>
        </p:txBody>
      </p:sp>
    </p:spTree>
    <p:extLst>
      <p:ext uri="{BB962C8B-B14F-4D97-AF65-F5344CB8AC3E}">
        <p14:creationId xmlns:p14="http://schemas.microsoft.com/office/powerpoint/2010/main" val="11628292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87EE4-0F77-0173-AC5A-9FBAE6AE8B40}"/>
              </a:ext>
            </a:extLst>
          </p:cNvPr>
          <p:cNvSpPr>
            <a:spLocks noGrp="1"/>
          </p:cNvSpPr>
          <p:nvPr>
            <p:ph type="ctrTitle"/>
          </p:nvPr>
        </p:nvSpPr>
        <p:spPr>
          <a:xfrm>
            <a:off x="550516" y="117987"/>
            <a:ext cx="8935507" cy="738708"/>
          </a:xfrm>
        </p:spPr>
        <p:txBody>
          <a:bodyPr>
            <a:normAutofit/>
          </a:bodyPr>
          <a:lstStyle/>
          <a:p>
            <a:r>
              <a:rPr lang="en-IN" sz="3200" b="1" dirty="0">
                <a:latin typeface="Times New Roman" panose="02020603050405020304" pitchFamily="18" charset="0"/>
                <a:cs typeface="Times New Roman" panose="02020603050405020304" pitchFamily="18" charset="0"/>
              </a:rPr>
              <a:t>Feasibility &amp; Scalability </a:t>
            </a:r>
            <a:endParaRPr lang="en-US" sz="3200"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84485D52-89FB-5227-DA15-3BABC4DF027F}"/>
              </a:ext>
            </a:extLst>
          </p:cNvPr>
          <p:cNvSpPr>
            <a:spLocks noGrp="1"/>
          </p:cNvSpPr>
          <p:nvPr>
            <p:ph sz="quarter" idx="17"/>
          </p:nvPr>
        </p:nvSpPr>
        <p:spPr>
          <a:xfrm>
            <a:off x="824240" y="1179871"/>
            <a:ext cx="6097669" cy="4831266"/>
          </a:xfrm>
        </p:spPr>
        <p:txBody>
          <a:bodyPr>
            <a:noAutofit/>
          </a:bodyPr>
          <a:lstStyle/>
          <a:p>
            <a:pPr algn="ctr"/>
            <a:r>
              <a:rPr lang="en-IN" b="1" u="sng" dirty="0">
                <a:latin typeface="Times New Roman" panose="02020603050405020304" pitchFamily="18" charset="0"/>
                <a:cs typeface="Times New Roman" panose="02020603050405020304" pitchFamily="18" charset="0"/>
              </a:rPr>
              <a:t>Feasibility </a:t>
            </a:r>
          </a:p>
          <a:p>
            <a:pPr algn="just"/>
            <a:r>
              <a:rPr lang="en-US" b="1" i="1" dirty="0">
                <a:latin typeface="Times New Roman" panose="02020603050405020304" pitchFamily="18" charset="0"/>
                <a:cs typeface="Times New Roman" panose="02020603050405020304" pitchFamily="18" charset="0"/>
              </a:rPr>
              <a:t>Technical: </a:t>
            </a:r>
            <a:r>
              <a:rPr lang="en-US" dirty="0">
                <a:latin typeface="Times New Roman" panose="02020603050405020304" pitchFamily="18" charset="0"/>
                <a:cs typeface="Times New Roman" panose="02020603050405020304" pitchFamily="18" charset="0"/>
              </a:rPr>
              <a:t>Fully feasible using modern AI tools (Gemini API, React, NLP). Resume generation, ATS checking, and career recommendations can be implemented with current technologies.</a:t>
            </a:r>
          </a:p>
          <a:p>
            <a:pPr algn="just"/>
            <a:r>
              <a:rPr lang="en-US" b="1" i="1" dirty="0">
                <a:latin typeface="Times New Roman" panose="02020603050405020304" pitchFamily="18" charset="0"/>
                <a:cs typeface="Times New Roman" panose="02020603050405020304" pitchFamily="18" charset="0"/>
              </a:rPr>
              <a:t>Operational: </a:t>
            </a:r>
            <a:r>
              <a:rPr lang="en-US" dirty="0">
                <a:latin typeface="Times New Roman" panose="02020603050405020304" pitchFamily="18" charset="0"/>
                <a:cs typeface="Times New Roman" panose="02020603050405020304" pitchFamily="18" charset="0"/>
              </a:rPr>
              <a:t>Target audience is clear. Can be developed by a small tech team and launched in modular phases (MVP first).</a:t>
            </a:r>
          </a:p>
          <a:p>
            <a:pPr algn="just"/>
            <a:r>
              <a:rPr lang="en-US" b="1" i="1" dirty="0">
                <a:latin typeface="Times New Roman" panose="02020603050405020304" pitchFamily="18" charset="0"/>
                <a:cs typeface="Times New Roman" panose="02020603050405020304" pitchFamily="18" charset="0"/>
              </a:rPr>
              <a:t>Economic</a:t>
            </a:r>
            <a:r>
              <a:rPr lang="en-US" dirty="0">
                <a:latin typeface="Times New Roman" panose="02020603050405020304" pitchFamily="18" charset="0"/>
                <a:cs typeface="Times New Roman" panose="02020603050405020304" pitchFamily="18" charset="0"/>
              </a:rPr>
              <a:t>: Moderate initial costs. High ROI potential via freemium models, partnerships, and possible government/NGO support.</a:t>
            </a:r>
          </a:p>
          <a:p>
            <a:pPr algn="ctr"/>
            <a:r>
              <a:rPr lang="en-US" b="1" dirty="0">
                <a:latin typeface="Times New Roman" panose="02020603050405020304" pitchFamily="18" charset="0"/>
                <a:cs typeface="Times New Roman" panose="02020603050405020304" pitchFamily="18" charset="0"/>
              </a:rPr>
              <a:t> </a:t>
            </a:r>
            <a:r>
              <a:rPr lang="en-US" b="1" u="sng" dirty="0">
                <a:latin typeface="Times New Roman" panose="02020603050405020304" pitchFamily="18" charset="0"/>
                <a:cs typeface="Times New Roman" panose="02020603050405020304" pitchFamily="18" charset="0"/>
              </a:rPr>
              <a:t>Scalability </a:t>
            </a:r>
          </a:p>
          <a:p>
            <a:r>
              <a:rPr lang="en-US" b="1" i="1" dirty="0">
                <a:latin typeface="Times New Roman" panose="02020603050405020304" pitchFamily="18" charset="0"/>
                <a:cs typeface="Times New Roman" panose="02020603050405020304" pitchFamily="18" charset="0"/>
              </a:rPr>
              <a:t>User Scalability</a:t>
            </a:r>
            <a:r>
              <a:rPr lang="en-US" dirty="0">
                <a:latin typeface="Times New Roman" panose="02020603050405020304" pitchFamily="18" charset="0"/>
                <a:cs typeface="Times New Roman" panose="02020603050405020304" pitchFamily="18" charset="0"/>
              </a:rPr>
              <a:t>: Cloud infrastructure supports user growth.</a:t>
            </a:r>
          </a:p>
          <a:p>
            <a:r>
              <a:rPr lang="en-US" b="1" i="1" dirty="0">
                <a:latin typeface="Times New Roman" panose="02020603050405020304" pitchFamily="18" charset="0"/>
                <a:cs typeface="Times New Roman" panose="02020603050405020304" pitchFamily="18" charset="0"/>
              </a:rPr>
              <a:t>Feature Scalability: </a:t>
            </a:r>
            <a:r>
              <a:rPr lang="en-US" dirty="0">
                <a:latin typeface="Times New Roman" panose="02020603050405020304" pitchFamily="18" charset="0"/>
                <a:cs typeface="Times New Roman" panose="02020603050405020304" pitchFamily="18" charset="0"/>
              </a:rPr>
              <a:t>Modular design allows adding more tools (interview prep, LinkedIn integration, etc.)</a:t>
            </a:r>
          </a:p>
          <a:p>
            <a:r>
              <a:rPr lang="en-US" b="1" i="1" dirty="0">
                <a:latin typeface="Times New Roman" panose="02020603050405020304" pitchFamily="18" charset="0"/>
                <a:cs typeface="Times New Roman" panose="02020603050405020304" pitchFamily="18" charset="0"/>
              </a:rPr>
              <a:t>Content Scaling: </a:t>
            </a:r>
            <a:r>
              <a:rPr lang="en-US" dirty="0">
                <a:latin typeface="Times New Roman" panose="02020603050405020304" pitchFamily="18" charset="0"/>
                <a:cs typeface="Times New Roman" panose="02020603050405020304" pitchFamily="18" charset="0"/>
              </a:rPr>
              <a:t>Career roles, job data, and certifications can be continuously expanded.</a:t>
            </a:r>
          </a:p>
          <a:p>
            <a:r>
              <a:rPr lang="en-US" b="1" i="1" dirty="0">
                <a:latin typeface="Times New Roman" panose="02020603050405020304" pitchFamily="18" charset="0"/>
                <a:cs typeface="Times New Roman" panose="02020603050405020304" pitchFamily="18" charset="0"/>
              </a:rPr>
              <a:t>Regional Scaling: </a:t>
            </a:r>
            <a:r>
              <a:rPr lang="en-US" dirty="0">
                <a:latin typeface="Times New Roman" panose="02020603050405020304" pitchFamily="18" charset="0"/>
                <a:cs typeface="Times New Roman" panose="02020603050405020304" pitchFamily="18" charset="0"/>
              </a:rPr>
              <a:t>Supports multilingual rollout and local job market integration.</a:t>
            </a:r>
          </a:p>
        </p:txBody>
      </p:sp>
      <p:sp>
        <p:nvSpPr>
          <p:cNvPr id="4" name="Footer Placeholder 3">
            <a:extLst>
              <a:ext uri="{FF2B5EF4-FFF2-40B4-BE49-F238E27FC236}">
                <a16:creationId xmlns:a16="http://schemas.microsoft.com/office/drawing/2014/main" id="{689A993C-5F72-7C89-C9F1-F4780EBC0E7E}"/>
              </a:ext>
            </a:extLst>
          </p:cNvPr>
          <p:cNvSpPr>
            <a:spLocks noGrp="1"/>
          </p:cNvSpPr>
          <p:nvPr>
            <p:ph type="ftr" sz="quarter" idx="3"/>
          </p:nvPr>
        </p:nvSpPr>
        <p:spPr>
          <a:xfrm>
            <a:off x="824241" y="6290774"/>
            <a:ext cx="6637071" cy="365125"/>
          </a:xfrm>
        </p:spPr>
        <p:txBody>
          <a:bodyPr/>
          <a:lstStyle/>
          <a:p>
            <a:r>
              <a:rPr lang="en-US" b="1" dirty="0">
                <a:latin typeface="Times New Roman" panose="02020603050405020304" pitchFamily="18" charset="0"/>
                <a:cs typeface="Times New Roman" panose="02020603050405020304" pitchFamily="18" charset="0"/>
              </a:rPr>
              <a:t>CareerCraft AI</a:t>
            </a:r>
            <a:endParaRPr lang="en-US" dirty="0"/>
          </a:p>
        </p:txBody>
      </p:sp>
      <p:sp>
        <p:nvSpPr>
          <p:cNvPr id="6" name="Slide Number Placeholder 5">
            <a:extLst>
              <a:ext uri="{FF2B5EF4-FFF2-40B4-BE49-F238E27FC236}">
                <a16:creationId xmlns:a16="http://schemas.microsoft.com/office/drawing/2014/main" id="{50BB1CD4-3111-5E9F-7893-9B96015B8F4A}"/>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16</a:t>
            </a:fld>
            <a:endParaRPr lang="en-US" dirty="0"/>
          </a:p>
        </p:txBody>
      </p:sp>
      <p:sp>
        <p:nvSpPr>
          <p:cNvPr id="7" name="Freeform: Shape 6">
            <a:extLst>
              <a:ext uri="{FF2B5EF4-FFF2-40B4-BE49-F238E27FC236}">
                <a16:creationId xmlns:a16="http://schemas.microsoft.com/office/drawing/2014/main" id="{313DF1B8-48E1-A0F1-C69D-7B671CD1D116}"/>
              </a:ext>
              <a:ext uri="{C183D7F6-B498-43B3-948B-1728B52AA6E4}">
                <adec:decorative xmlns:adec="http://schemas.microsoft.com/office/drawing/2017/decorative" val="1"/>
              </a:ext>
            </a:extLst>
          </p:cNvPr>
          <p:cNvSpPr/>
          <p:nvPr/>
        </p:nvSpPr>
        <p:spPr>
          <a:xfrm>
            <a:off x="7370364" y="-321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pic>
        <p:nvPicPr>
          <p:cNvPr id="8" name="Graphic 7">
            <a:extLst>
              <a:ext uri="{FF2B5EF4-FFF2-40B4-BE49-F238E27FC236}">
                <a16:creationId xmlns:a16="http://schemas.microsoft.com/office/drawing/2014/main" id="{05D9C41A-6441-7A5C-EAE1-D96C71F24F6A}"/>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6468038" y="5156615"/>
            <a:ext cx="878334" cy="1705001"/>
          </a:xfrm>
          <a:prstGeom prst="rect">
            <a:avLst/>
          </a:prstGeom>
        </p:spPr>
      </p:pic>
      <p:sp>
        <p:nvSpPr>
          <p:cNvPr id="11" name="Text Placeholder 2">
            <a:extLst>
              <a:ext uri="{FF2B5EF4-FFF2-40B4-BE49-F238E27FC236}">
                <a16:creationId xmlns:a16="http://schemas.microsoft.com/office/drawing/2014/main" id="{A05BB36C-9C0C-7F7B-67FB-4513D5FF5CC7}"/>
              </a:ext>
            </a:extLst>
          </p:cNvPr>
          <p:cNvSpPr txBox="1">
            <a:spLocks/>
          </p:cNvSpPr>
          <p:nvPr/>
        </p:nvSpPr>
        <p:spPr>
          <a:xfrm>
            <a:off x="8784525" y="2939845"/>
            <a:ext cx="2847975" cy="3350929"/>
          </a:xfrm>
          <a:prstGeom prst="roundRect">
            <a:avLst>
              <a:gd name="adj" fmla="val 22536"/>
            </a:avLst>
          </a:prstGeom>
          <a:solidFill>
            <a:srgbClr val="D9FECA"/>
          </a:solidFill>
          <a:ln>
            <a:solidFill>
              <a:schemeClr val="tx1"/>
            </a:solidFill>
          </a:ln>
          <a:effectLst>
            <a:outerShdw blurRad="50800" dist="38100" algn="l" rotWithShape="0">
              <a:prstClr val="black">
                <a:alpha val="40000"/>
              </a:prstClr>
            </a:outerShdw>
          </a:effectLst>
        </p:spPr>
        <p:txBody>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en-US" b="1" dirty="0"/>
          </a:p>
          <a:p>
            <a:pPr marL="0" indent="0">
              <a:buNone/>
            </a:pPr>
            <a:r>
              <a:rPr lang="en-US" b="1" dirty="0"/>
              <a:t>CareerCraft AI </a:t>
            </a:r>
            <a:r>
              <a:rPr lang="en-US" dirty="0"/>
              <a:t>is highly feasible and scalable ideal for phased development and national-level deployment.</a:t>
            </a:r>
            <a:endParaRPr lang="en-IN" dirty="0"/>
          </a:p>
          <a:p>
            <a:pPr marL="0" indent="0">
              <a:buNone/>
            </a:pPr>
            <a:endParaRPr lang="en-US" dirty="0"/>
          </a:p>
        </p:txBody>
      </p:sp>
    </p:spTree>
    <p:extLst>
      <p:ext uri="{BB962C8B-B14F-4D97-AF65-F5344CB8AC3E}">
        <p14:creationId xmlns:p14="http://schemas.microsoft.com/office/powerpoint/2010/main" val="3706609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D3917-072D-B98F-53A4-46496DCB7D2A}"/>
              </a:ext>
            </a:extLst>
          </p:cNvPr>
          <p:cNvSpPr>
            <a:spLocks noGrp="1"/>
          </p:cNvSpPr>
          <p:nvPr>
            <p:ph type="ctrTitle"/>
          </p:nvPr>
        </p:nvSpPr>
        <p:spPr>
          <a:xfrm>
            <a:off x="6254858" y="353962"/>
            <a:ext cx="5131808" cy="983225"/>
          </a:xfrm>
        </p:spPr>
        <p:txBody>
          <a:bodyPr>
            <a:normAutofit fontScale="90000"/>
          </a:bodyPr>
          <a:lstStyle/>
          <a:p>
            <a:pPr>
              <a:lnSpc>
                <a:spcPct val="100000"/>
              </a:lnSpc>
            </a:pPr>
            <a:r>
              <a:rPr lang="en-IN" dirty="0"/>
              <a:t>Impact  &amp;</a:t>
            </a:r>
            <a:br>
              <a:rPr lang="en-IN" dirty="0"/>
            </a:br>
            <a:r>
              <a:rPr lang="en-IN" dirty="0"/>
              <a:t>Value Proposition </a:t>
            </a:r>
            <a:endParaRPr lang="en-US" dirty="0"/>
          </a:p>
        </p:txBody>
      </p:sp>
      <p:sp>
        <p:nvSpPr>
          <p:cNvPr id="25" name="Text Placeholder 24">
            <a:extLst>
              <a:ext uri="{FF2B5EF4-FFF2-40B4-BE49-F238E27FC236}">
                <a16:creationId xmlns:a16="http://schemas.microsoft.com/office/drawing/2014/main" id="{CBF28C9E-02B3-7B82-54FB-BB732FF1E97A}"/>
              </a:ext>
            </a:extLst>
          </p:cNvPr>
          <p:cNvSpPr>
            <a:spLocks noGrp="1"/>
          </p:cNvSpPr>
          <p:nvPr>
            <p:ph type="body" sz="quarter" idx="17"/>
          </p:nvPr>
        </p:nvSpPr>
        <p:spPr>
          <a:xfrm>
            <a:off x="5840730" y="1661652"/>
            <a:ext cx="5545936" cy="3972232"/>
          </a:xfrm>
        </p:spPr>
        <p:txBody>
          <a:bodyPr/>
          <a:lstStyle/>
          <a:p>
            <a:pPr algn="just"/>
            <a:r>
              <a:rPr lang="en-US" sz="1800" dirty="0">
                <a:solidFill>
                  <a:schemeClr val="accent1"/>
                </a:solidFill>
              </a:rPr>
              <a:t>High Performance &amp; Scalability: </a:t>
            </a:r>
            <a:r>
              <a:rPr lang="en-US" sz="1800" dirty="0"/>
              <a:t>Using Next.js  ensures fast, reliable performance even at scale.</a:t>
            </a:r>
          </a:p>
          <a:p>
            <a:pPr algn="just"/>
            <a:r>
              <a:rPr lang="en-US" sz="1800" dirty="0">
                <a:solidFill>
                  <a:schemeClr val="accent1"/>
                </a:solidFill>
              </a:rPr>
              <a:t>Smart AI Features: </a:t>
            </a:r>
            <a:r>
              <a:rPr lang="en-US" sz="1800" dirty="0"/>
              <a:t>Gemini API and ML models enable intelligent, personalized user experiences.</a:t>
            </a:r>
          </a:p>
          <a:p>
            <a:pPr algn="just"/>
            <a:r>
              <a:rPr lang="en-US" sz="1800" dirty="0">
                <a:solidFill>
                  <a:schemeClr val="accent1"/>
                </a:solidFill>
              </a:rPr>
              <a:t>Fast Development: </a:t>
            </a:r>
            <a:r>
              <a:rPr lang="en-US" sz="1800" dirty="0"/>
              <a:t>TypeScript, Tailwind, and React speed up development with maintainable code.</a:t>
            </a:r>
          </a:p>
          <a:p>
            <a:pPr algn="just"/>
            <a:r>
              <a:rPr lang="en-US" sz="1800" dirty="0">
                <a:solidFill>
                  <a:schemeClr val="accent1"/>
                </a:solidFill>
              </a:rPr>
              <a:t>Great UX: </a:t>
            </a:r>
            <a:r>
              <a:rPr lang="en-US" sz="1800" dirty="0"/>
              <a:t>Modern frontend tools create seamless, responsive user interfaces.</a:t>
            </a:r>
          </a:p>
          <a:p>
            <a:pPr algn="just"/>
            <a:r>
              <a:rPr lang="en-US" sz="1800" dirty="0">
                <a:solidFill>
                  <a:schemeClr val="accent1"/>
                </a:solidFill>
              </a:rPr>
              <a:t>Reliable Data Handling: </a:t>
            </a:r>
            <a:r>
              <a:rPr lang="en-US" sz="1800" dirty="0"/>
              <a:t>PostgreSQL with ORM ensures efficient, secure data management.</a:t>
            </a:r>
          </a:p>
        </p:txBody>
      </p:sp>
      <p:grpSp>
        <p:nvGrpSpPr>
          <p:cNvPr id="44" name="Group 43">
            <a:extLst>
              <a:ext uri="{FF2B5EF4-FFF2-40B4-BE49-F238E27FC236}">
                <a16:creationId xmlns:a16="http://schemas.microsoft.com/office/drawing/2014/main" id="{19A1C40A-BC04-C14E-7867-E3D7B15979F8}"/>
              </a:ext>
              <a:ext uri="{C183D7F6-B498-43B3-948B-1728B52AA6E4}">
                <adec:decorative xmlns:adec="http://schemas.microsoft.com/office/drawing/2017/decorative" val="1"/>
              </a:ext>
            </a:extLst>
          </p:cNvPr>
          <p:cNvGrpSpPr/>
          <p:nvPr/>
        </p:nvGrpSpPr>
        <p:grpSpPr>
          <a:xfrm>
            <a:off x="3084061" y="0"/>
            <a:ext cx="2959129" cy="6871447"/>
            <a:chOff x="3084061" y="0"/>
            <a:chExt cx="2959129" cy="6871447"/>
          </a:xfrm>
        </p:grpSpPr>
        <p:sp>
          <p:nvSpPr>
            <p:cNvPr id="45" name="Freeform: Shape 44">
              <a:extLst>
                <a:ext uri="{FF2B5EF4-FFF2-40B4-BE49-F238E27FC236}">
                  <a16:creationId xmlns:a16="http://schemas.microsoft.com/office/drawing/2014/main" id="{45521D96-1220-9A5F-FB15-764C14CD87A4}"/>
                </a:ext>
              </a:extLst>
            </p:cNvPr>
            <p:cNvSpPr/>
            <p:nvPr/>
          </p:nvSpPr>
          <p:spPr>
            <a:xfrm rot="10800000">
              <a:off x="3498189" y="17722"/>
              <a:ext cx="2545001" cy="6837172"/>
            </a:xfrm>
            <a:custGeom>
              <a:avLst/>
              <a:gdLst>
                <a:gd name="connsiteX0" fmla="*/ 2518452 w 2545001"/>
                <a:gd name="connsiteY0" fmla="*/ 0 h 6837172"/>
                <a:gd name="connsiteX1" fmla="*/ 1701725 w 2545001"/>
                <a:gd name="connsiteY1" fmla="*/ 3172236 h 6837172"/>
                <a:gd name="connsiteX2" fmla="*/ 1361633 w 2545001"/>
                <a:gd name="connsiteY2" fmla="*/ 4439362 h 6837172"/>
                <a:gd name="connsiteX3" fmla="*/ 1178312 w 2545001"/>
                <a:gd name="connsiteY3" fmla="*/ 4524005 h 6837172"/>
                <a:gd name="connsiteX4" fmla="*/ 1067055 w 2545001"/>
                <a:gd name="connsiteY4" fmla="*/ 4330715 h 6837172"/>
                <a:gd name="connsiteX5" fmla="*/ 1324969 w 2545001"/>
                <a:gd name="connsiteY5" fmla="*/ 3379423 h 6837172"/>
                <a:gd name="connsiteX6" fmla="*/ 1307268 w 2545001"/>
                <a:gd name="connsiteY6" fmla="*/ 3240456 h 6837172"/>
                <a:gd name="connsiteX7" fmla="*/ 1196012 w 2545001"/>
                <a:gd name="connsiteY7" fmla="*/ 3154549 h 6837172"/>
                <a:gd name="connsiteX8" fmla="*/ 972233 w 2545001"/>
                <a:gd name="connsiteY8" fmla="*/ 3283409 h 6837172"/>
                <a:gd name="connsiteX9" fmla="*/ 580306 w 2545001"/>
                <a:gd name="connsiteY9" fmla="*/ 4728666 h 6837172"/>
                <a:gd name="connsiteX10" fmla="*/ 5057 w 2545001"/>
                <a:gd name="connsiteY10" fmla="*/ 6820750 h 6837172"/>
                <a:gd name="connsiteX11" fmla="*/ 0 w 2545001"/>
                <a:gd name="connsiteY11" fmla="*/ 6837173 h 6837172"/>
                <a:gd name="connsiteX12" fmla="*/ 26550 w 2545001"/>
                <a:gd name="connsiteY12" fmla="*/ 6837173 h 6837172"/>
                <a:gd name="connsiteX13" fmla="*/ 605591 w 2545001"/>
                <a:gd name="connsiteY13" fmla="*/ 4736246 h 6837172"/>
                <a:gd name="connsiteX14" fmla="*/ 997519 w 2545001"/>
                <a:gd name="connsiteY14" fmla="*/ 3290990 h 6837172"/>
                <a:gd name="connsiteX15" fmla="*/ 1190954 w 2545001"/>
                <a:gd name="connsiteY15" fmla="*/ 3179816 h 6837172"/>
                <a:gd name="connsiteX16" fmla="*/ 1285776 w 2545001"/>
                <a:gd name="connsiteY16" fmla="*/ 3253089 h 6837172"/>
                <a:gd name="connsiteX17" fmla="*/ 1300947 w 2545001"/>
                <a:gd name="connsiteY17" fmla="*/ 3373106 h 6837172"/>
                <a:gd name="connsiteX18" fmla="*/ 1043033 w 2545001"/>
                <a:gd name="connsiteY18" fmla="*/ 4324398 h 6837172"/>
                <a:gd name="connsiteX19" fmla="*/ 1171990 w 2545001"/>
                <a:gd name="connsiteY19" fmla="*/ 4548009 h 6837172"/>
                <a:gd name="connsiteX20" fmla="*/ 1385654 w 2545001"/>
                <a:gd name="connsiteY20" fmla="*/ 4448205 h 6837172"/>
                <a:gd name="connsiteX21" fmla="*/ 1385654 w 2545001"/>
                <a:gd name="connsiteY21" fmla="*/ 4446942 h 6837172"/>
                <a:gd name="connsiteX22" fmla="*/ 1725746 w 2545001"/>
                <a:gd name="connsiteY22" fmla="*/ 3178553 h 6837172"/>
                <a:gd name="connsiteX23" fmla="*/ 2545002 w 2545001"/>
                <a:gd name="connsiteY23" fmla="*/ 1263 h 6837172"/>
                <a:gd name="connsiteX24" fmla="*/ 2518452 w 2545001"/>
                <a:gd name="connsiteY24" fmla="*/ 0 h 683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45001" h="6837172">
                  <a:moveTo>
                    <a:pt x="2518452" y="0"/>
                  </a:moveTo>
                  <a:lnTo>
                    <a:pt x="1701725" y="3172236"/>
                  </a:lnTo>
                  <a:lnTo>
                    <a:pt x="1361633" y="4439362"/>
                  </a:lnTo>
                  <a:cubicBezTo>
                    <a:pt x="1328761" y="4508845"/>
                    <a:pt x="1251640" y="4544219"/>
                    <a:pt x="1178312" y="4524005"/>
                  </a:cubicBezTo>
                  <a:cubicBezTo>
                    <a:pt x="1094869" y="4501265"/>
                    <a:pt x="1044298" y="4414095"/>
                    <a:pt x="1067055" y="4330715"/>
                  </a:cubicBezTo>
                  <a:lnTo>
                    <a:pt x="1324969" y="3379423"/>
                  </a:lnTo>
                  <a:cubicBezTo>
                    <a:pt x="1337611" y="3332679"/>
                    <a:pt x="1331290" y="3283409"/>
                    <a:pt x="1307268" y="3240456"/>
                  </a:cubicBezTo>
                  <a:cubicBezTo>
                    <a:pt x="1283247" y="3197503"/>
                    <a:pt x="1244054" y="3167183"/>
                    <a:pt x="1196012" y="3154549"/>
                  </a:cubicBezTo>
                  <a:cubicBezTo>
                    <a:pt x="1098662" y="3128019"/>
                    <a:pt x="997519" y="3186133"/>
                    <a:pt x="972233" y="3283409"/>
                  </a:cubicBezTo>
                  <a:lnTo>
                    <a:pt x="580306" y="4728666"/>
                  </a:lnTo>
                  <a:lnTo>
                    <a:pt x="5057" y="6820750"/>
                  </a:lnTo>
                  <a:cubicBezTo>
                    <a:pt x="5057" y="6820750"/>
                    <a:pt x="1264" y="6833383"/>
                    <a:pt x="0" y="6837173"/>
                  </a:cubicBezTo>
                  <a:lnTo>
                    <a:pt x="26550" y="6837173"/>
                  </a:lnTo>
                  <a:lnTo>
                    <a:pt x="605591" y="4736246"/>
                  </a:lnTo>
                  <a:lnTo>
                    <a:pt x="997519" y="3290990"/>
                  </a:lnTo>
                  <a:cubicBezTo>
                    <a:pt x="1020276" y="3207609"/>
                    <a:pt x="1107512" y="3157076"/>
                    <a:pt x="1190954" y="3179816"/>
                  </a:cubicBezTo>
                  <a:cubicBezTo>
                    <a:pt x="1231411" y="3191186"/>
                    <a:pt x="1265547" y="3216453"/>
                    <a:pt x="1285776" y="3253089"/>
                  </a:cubicBezTo>
                  <a:cubicBezTo>
                    <a:pt x="1307268" y="3289726"/>
                    <a:pt x="1312326" y="3331416"/>
                    <a:pt x="1300947" y="3373106"/>
                  </a:cubicBezTo>
                  <a:lnTo>
                    <a:pt x="1043033" y="4324398"/>
                  </a:lnTo>
                  <a:cubicBezTo>
                    <a:pt x="1016483" y="4421675"/>
                    <a:pt x="1074640" y="4522742"/>
                    <a:pt x="1171990" y="4548009"/>
                  </a:cubicBezTo>
                  <a:cubicBezTo>
                    <a:pt x="1257961" y="4570749"/>
                    <a:pt x="1347725" y="4529059"/>
                    <a:pt x="1385654" y="4448205"/>
                  </a:cubicBezTo>
                  <a:lnTo>
                    <a:pt x="1385654" y="4446942"/>
                  </a:lnTo>
                  <a:lnTo>
                    <a:pt x="1725746" y="3178553"/>
                  </a:lnTo>
                  <a:lnTo>
                    <a:pt x="2545002" y="1263"/>
                  </a:lnTo>
                  <a:cubicBezTo>
                    <a:pt x="2536151" y="0"/>
                    <a:pt x="2527302" y="0"/>
                    <a:pt x="2518452" y="0"/>
                  </a:cubicBezTo>
                  <a:close/>
                </a:path>
              </a:pathLst>
            </a:custGeom>
            <a:solidFill>
              <a:schemeClr val="accent1"/>
            </a:solidFill>
            <a:ln w="12637" cap="flat">
              <a:noFill/>
              <a:prstDash val="solid"/>
              <a:miter/>
            </a:ln>
          </p:spPr>
          <p:txBody>
            <a:bodyPr rtlCol="0" anchor="ctr"/>
            <a:lstStyle/>
            <a:p>
              <a:endParaRPr lang="en-US" dirty="0"/>
            </a:p>
          </p:txBody>
        </p:sp>
        <p:cxnSp>
          <p:nvCxnSpPr>
            <p:cNvPr id="46" name="Straight Connector 45">
              <a:extLst>
                <a:ext uri="{FF2B5EF4-FFF2-40B4-BE49-F238E27FC236}">
                  <a16:creationId xmlns:a16="http://schemas.microsoft.com/office/drawing/2014/main" id="{937359AB-4FC7-AF1F-096F-69BD733B876C}"/>
                </a:ext>
              </a:extLst>
            </p:cNvPr>
            <p:cNvCxnSpPr>
              <a:cxnSpLocks/>
            </p:cNvCxnSpPr>
            <p:nvPr/>
          </p:nvCxnSpPr>
          <p:spPr>
            <a:xfrm flipH="1">
              <a:off x="3084061"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30" name="Picture 29">
            <a:extLst>
              <a:ext uri="{FF2B5EF4-FFF2-40B4-BE49-F238E27FC236}">
                <a16:creationId xmlns:a16="http://schemas.microsoft.com/office/drawing/2014/main" id="{7EA76119-E2F3-FB71-E2B1-19F36369C533}"/>
              </a:ext>
            </a:extLst>
          </p:cNvPr>
          <p:cNvPicPr>
            <a:picLocks noChangeAspect="1"/>
          </p:cNvPicPr>
          <p:nvPr/>
        </p:nvPicPr>
        <p:blipFill>
          <a:blip r:embed="rId2"/>
          <a:stretch>
            <a:fillRect/>
          </a:stretch>
        </p:blipFill>
        <p:spPr>
          <a:xfrm>
            <a:off x="0" y="118242"/>
            <a:ext cx="3646922" cy="4601497"/>
          </a:xfrm>
          <a:prstGeom prst="rect">
            <a:avLst/>
          </a:prstGeom>
        </p:spPr>
      </p:pic>
    </p:spTree>
    <p:extLst>
      <p:ext uri="{BB962C8B-B14F-4D97-AF65-F5344CB8AC3E}">
        <p14:creationId xmlns:p14="http://schemas.microsoft.com/office/powerpoint/2010/main" val="2371989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C51E62-7F55-3B6A-FF5F-39D8CFE7414F}"/>
              </a:ext>
            </a:extLst>
          </p:cNvPr>
          <p:cNvSpPr>
            <a:spLocks noGrp="1"/>
          </p:cNvSpPr>
          <p:nvPr>
            <p:ph type="ctrTitle"/>
          </p:nvPr>
        </p:nvSpPr>
        <p:spPr>
          <a:xfrm>
            <a:off x="684142" y="575607"/>
            <a:ext cx="6732237" cy="1017147"/>
          </a:xfrm>
        </p:spPr>
        <p:txBody>
          <a:bodyPr/>
          <a:lstStyle/>
          <a:p>
            <a:r>
              <a:rPr lang="en-IN" dirty="0"/>
              <a:t>Challenges Faced </a:t>
            </a:r>
            <a:endParaRPr lang="en-US" dirty="0"/>
          </a:p>
        </p:txBody>
      </p:sp>
      <p:sp>
        <p:nvSpPr>
          <p:cNvPr id="14" name="Footer Placeholder 13">
            <a:extLst>
              <a:ext uri="{FF2B5EF4-FFF2-40B4-BE49-F238E27FC236}">
                <a16:creationId xmlns:a16="http://schemas.microsoft.com/office/drawing/2014/main" id="{C92E10BC-24CF-FA22-F0EC-E5731180F939}"/>
              </a:ext>
            </a:extLst>
          </p:cNvPr>
          <p:cNvSpPr>
            <a:spLocks noGrp="1"/>
          </p:cNvSpPr>
          <p:nvPr>
            <p:ph type="ftr" sz="quarter" idx="3"/>
          </p:nvPr>
        </p:nvSpPr>
        <p:spPr/>
        <p:txBody>
          <a:bodyPr/>
          <a:lstStyle/>
          <a:p>
            <a:r>
              <a:rPr lang="en-US" b="1" dirty="0">
                <a:latin typeface="Times New Roman" panose="02020603050405020304" pitchFamily="18" charset="0"/>
                <a:cs typeface="Times New Roman" panose="02020603050405020304" pitchFamily="18" charset="0"/>
              </a:rPr>
              <a:t>CareerCraft AI</a:t>
            </a:r>
            <a:endParaRPr lang="en-US" dirty="0"/>
          </a:p>
        </p:txBody>
      </p:sp>
      <p:sp>
        <p:nvSpPr>
          <p:cNvPr id="15" name="Slide Number Placeholder 14">
            <a:extLst>
              <a:ext uri="{FF2B5EF4-FFF2-40B4-BE49-F238E27FC236}">
                <a16:creationId xmlns:a16="http://schemas.microsoft.com/office/drawing/2014/main" id="{A0F88C39-60B8-7163-0602-9B68A9FCDBFF}"/>
              </a:ext>
            </a:extLst>
          </p:cNvPr>
          <p:cNvSpPr>
            <a:spLocks noGrp="1"/>
          </p:cNvSpPr>
          <p:nvPr>
            <p:ph type="sldNum" sz="quarter" idx="4"/>
          </p:nvPr>
        </p:nvSpPr>
        <p:spPr/>
        <p:txBody>
          <a:bodyPr/>
          <a:lstStyle/>
          <a:p>
            <a:fld id="{3A98EE3D-8CD1-4C3F-BD1C-C98C9596463C}" type="slidenum">
              <a:rPr lang="en-US" smtClean="0"/>
              <a:pPr/>
              <a:t>18</a:t>
            </a:fld>
            <a:endParaRPr lang="en-US" dirty="0"/>
          </a:p>
        </p:txBody>
      </p:sp>
      <p:grpSp>
        <p:nvGrpSpPr>
          <p:cNvPr id="17" name="Group 16">
            <a:extLst>
              <a:ext uri="{FF2B5EF4-FFF2-40B4-BE49-F238E27FC236}">
                <a16:creationId xmlns:a16="http://schemas.microsoft.com/office/drawing/2014/main" id="{98B1A91E-7D63-4E15-B7EA-0453BC15265C}"/>
              </a:ext>
              <a:ext uri="{C183D7F6-B498-43B3-948B-1728B52AA6E4}">
                <adec:decorative xmlns:adec="http://schemas.microsoft.com/office/drawing/2017/decorative" val="1"/>
              </a:ext>
            </a:extLst>
          </p:cNvPr>
          <p:cNvGrpSpPr/>
          <p:nvPr/>
        </p:nvGrpSpPr>
        <p:grpSpPr>
          <a:xfrm>
            <a:off x="7370364" y="-23539"/>
            <a:ext cx="2562565" cy="6885155"/>
            <a:chOff x="7370364" y="-23539"/>
            <a:chExt cx="2562565" cy="6885155"/>
          </a:xfrm>
        </p:grpSpPr>
        <p:pic>
          <p:nvPicPr>
            <p:cNvPr id="18" name="Graphic 17">
              <a:extLst>
                <a:ext uri="{FF2B5EF4-FFF2-40B4-BE49-F238E27FC236}">
                  <a16:creationId xmlns:a16="http://schemas.microsoft.com/office/drawing/2014/main" id="{F0A32002-CC31-2B6D-7A5D-66EDF27611B2}"/>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19" name="Freeform: Shape 18">
              <a:extLst>
                <a:ext uri="{FF2B5EF4-FFF2-40B4-BE49-F238E27FC236}">
                  <a16:creationId xmlns:a16="http://schemas.microsoft.com/office/drawing/2014/main" id="{519D6ED2-972A-D3E9-ADCE-6524C827860F}"/>
                </a:ext>
                <a:ext uri="{C183D7F6-B498-43B3-948B-1728B52AA6E4}">
                  <adec:decorative xmlns:adec="http://schemas.microsoft.com/office/drawing/2017/decorative" val="1"/>
                </a:ext>
              </a:extLst>
            </p:cNvPr>
            <p:cNvSpPr/>
            <p:nvPr/>
          </p:nvSpPr>
          <p:spPr>
            <a:xfrm>
              <a:off x="7370364" y="-2353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grpSp>
      <p:sp>
        <p:nvSpPr>
          <p:cNvPr id="39" name="TextBox 38">
            <a:extLst>
              <a:ext uri="{FF2B5EF4-FFF2-40B4-BE49-F238E27FC236}">
                <a16:creationId xmlns:a16="http://schemas.microsoft.com/office/drawing/2014/main" id="{34F08817-A684-DA03-AD13-45584A4EE288}"/>
              </a:ext>
            </a:extLst>
          </p:cNvPr>
          <p:cNvSpPr txBox="1"/>
          <p:nvPr/>
        </p:nvSpPr>
        <p:spPr>
          <a:xfrm>
            <a:off x="684142" y="2168360"/>
            <a:ext cx="6479549" cy="2740430"/>
          </a:xfrm>
          <a:prstGeom prst="rect">
            <a:avLst/>
          </a:prstGeom>
          <a:noFill/>
        </p:spPr>
        <p:txBody>
          <a:bodyPr wrap="square" rtlCol="0">
            <a:spAutoFit/>
          </a:bodyPr>
          <a:lstStyle/>
          <a:p>
            <a:pPr marL="342900" indent="-342900">
              <a:lnSpc>
                <a:spcPct val="2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Complex Data Flow &amp; Routing Logic.</a:t>
            </a:r>
          </a:p>
          <a:p>
            <a:pPr marL="342900" indent="-342900">
              <a:lnSpc>
                <a:spcPct val="2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ATS Integration &amp; Score Analysis.</a:t>
            </a:r>
          </a:p>
          <a:p>
            <a:pPr marL="342900" indent="-342900">
              <a:lnSpc>
                <a:spcPct val="2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Database Schema Evolution &amp; Migrations</a:t>
            </a:r>
          </a:p>
          <a:p>
            <a:pPr marL="342900" indent="-342900">
              <a:lnSpc>
                <a:spcPct val="2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Data Fetching with Server-Side vs. Client-Side Logic</a:t>
            </a:r>
          </a:p>
        </p:txBody>
      </p:sp>
      <p:pic>
        <p:nvPicPr>
          <p:cNvPr id="43" name="Picture Placeholder 42">
            <a:extLst>
              <a:ext uri="{FF2B5EF4-FFF2-40B4-BE49-F238E27FC236}">
                <a16:creationId xmlns:a16="http://schemas.microsoft.com/office/drawing/2014/main" id="{767C4552-868A-0F01-557D-810AFFBB6389}"/>
              </a:ext>
            </a:extLst>
          </p:cNvPr>
          <p:cNvPicPr>
            <a:picLocks noGrp="1" noChangeAspect="1"/>
          </p:cNvPicPr>
          <p:nvPr>
            <p:ph type="pic" sz="quarter" idx="11"/>
          </p:nvPr>
        </p:nvPicPr>
        <p:blipFill>
          <a:blip r:embed="rId4"/>
          <a:srcRect l="34294" r="34294"/>
          <a:stretch>
            <a:fillRect/>
          </a:stretch>
        </p:blipFill>
        <p:spPr>
          <a:xfrm flipH="1">
            <a:off x="7243570" y="-23539"/>
            <a:ext cx="5044137" cy="6884358"/>
          </a:xfrm>
        </p:spPr>
      </p:pic>
    </p:spTree>
    <p:extLst>
      <p:ext uri="{BB962C8B-B14F-4D97-AF65-F5344CB8AC3E}">
        <p14:creationId xmlns:p14="http://schemas.microsoft.com/office/powerpoint/2010/main" val="67041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C51E62-7F55-3B6A-FF5F-39D8CFE7414F}"/>
              </a:ext>
            </a:extLst>
          </p:cNvPr>
          <p:cNvSpPr>
            <a:spLocks noGrp="1"/>
          </p:cNvSpPr>
          <p:nvPr>
            <p:ph type="ctrTitle"/>
          </p:nvPr>
        </p:nvSpPr>
        <p:spPr>
          <a:xfrm>
            <a:off x="824241" y="482394"/>
            <a:ext cx="3592170" cy="747648"/>
          </a:xfrm>
        </p:spPr>
        <p:txBody>
          <a:bodyPr>
            <a:normAutofit/>
          </a:bodyPr>
          <a:lstStyle/>
          <a:p>
            <a:r>
              <a:rPr lang="en-IN" sz="4000" dirty="0"/>
              <a:t>Future Scope </a:t>
            </a:r>
            <a:endParaRPr lang="en-US" sz="4000" dirty="0"/>
          </a:p>
        </p:txBody>
      </p:sp>
      <p:sp>
        <p:nvSpPr>
          <p:cNvPr id="14" name="Footer Placeholder 13">
            <a:extLst>
              <a:ext uri="{FF2B5EF4-FFF2-40B4-BE49-F238E27FC236}">
                <a16:creationId xmlns:a16="http://schemas.microsoft.com/office/drawing/2014/main" id="{C92E10BC-24CF-FA22-F0EC-E5731180F939}"/>
              </a:ext>
            </a:extLst>
          </p:cNvPr>
          <p:cNvSpPr>
            <a:spLocks noGrp="1"/>
          </p:cNvSpPr>
          <p:nvPr>
            <p:ph type="ftr" sz="quarter" idx="3"/>
          </p:nvPr>
        </p:nvSpPr>
        <p:spPr>
          <a:xfrm>
            <a:off x="824241" y="6290774"/>
            <a:ext cx="6637071" cy="365125"/>
          </a:xfrm>
        </p:spPr>
        <p:txBody>
          <a:bodyPr/>
          <a:lstStyle/>
          <a:p>
            <a:r>
              <a:rPr lang="en-US" b="1" dirty="0">
                <a:latin typeface="Times New Roman" panose="02020603050405020304" pitchFamily="18" charset="0"/>
                <a:cs typeface="Times New Roman" panose="02020603050405020304" pitchFamily="18" charset="0"/>
              </a:rPr>
              <a:t>CareerCraft AI</a:t>
            </a:r>
            <a:endParaRPr lang="en-US" dirty="0"/>
          </a:p>
        </p:txBody>
      </p:sp>
      <p:sp>
        <p:nvSpPr>
          <p:cNvPr id="15" name="Slide Number Placeholder 14">
            <a:extLst>
              <a:ext uri="{FF2B5EF4-FFF2-40B4-BE49-F238E27FC236}">
                <a16:creationId xmlns:a16="http://schemas.microsoft.com/office/drawing/2014/main" id="{A0F88C39-60B8-7163-0602-9B68A9FCDBFF}"/>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19</a:t>
            </a:fld>
            <a:endParaRPr lang="en-US" dirty="0"/>
          </a:p>
        </p:txBody>
      </p:sp>
      <p:grpSp>
        <p:nvGrpSpPr>
          <p:cNvPr id="17" name="Group 16">
            <a:extLst>
              <a:ext uri="{FF2B5EF4-FFF2-40B4-BE49-F238E27FC236}">
                <a16:creationId xmlns:a16="http://schemas.microsoft.com/office/drawing/2014/main" id="{98B1A91E-7D63-4E15-B7EA-0453BC15265C}"/>
              </a:ext>
              <a:ext uri="{C183D7F6-B498-43B3-948B-1728B52AA6E4}">
                <adec:decorative xmlns:adec="http://schemas.microsoft.com/office/drawing/2017/decorative" val="1"/>
              </a:ext>
            </a:extLst>
          </p:cNvPr>
          <p:cNvGrpSpPr/>
          <p:nvPr/>
        </p:nvGrpSpPr>
        <p:grpSpPr>
          <a:xfrm>
            <a:off x="7383698" y="-27155"/>
            <a:ext cx="2562565" cy="6885155"/>
            <a:chOff x="7370364" y="-23539"/>
            <a:chExt cx="2562565" cy="6885155"/>
          </a:xfrm>
        </p:grpSpPr>
        <p:pic>
          <p:nvPicPr>
            <p:cNvPr id="18" name="Graphic 17">
              <a:extLst>
                <a:ext uri="{FF2B5EF4-FFF2-40B4-BE49-F238E27FC236}">
                  <a16:creationId xmlns:a16="http://schemas.microsoft.com/office/drawing/2014/main" id="{F0A32002-CC31-2B6D-7A5D-66EDF27611B2}"/>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19" name="Freeform: Shape 18">
              <a:extLst>
                <a:ext uri="{FF2B5EF4-FFF2-40B4-BE49-F238E27FC236}">
                  <a16:creationId xmlns:a16="http://schemas.microsoft.com/office/drawing/2014/main" id="{519D6ED2-972A-D3E9-ADCE-6524C827860F}"/>
                </a:ext>
                <a:ext uri="{C183D7F6-B498-43B3-948B-1728B52AA6E4}">
                  <adec:decorative xmlns:adec="http://schemas.microsoft.com/office/drawing/2017/decorative" val="1"/>
                </a:ext>
              </a:extLst>
            </p:cNvPr>
            <p:cNvSpPr/>
            <p:nvPr/>
          </p:nvSpPr>
          <p:spPr>
            <a:xfrm>
              <a:off x="7370364" y="-2353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grpSp>
      <p:sp>
        <p:nvSpPr>
          <p:cNvPr id="39" name="TextBox 38">
            <a:extLst>
              <a:ext uri="{FF2B5EF4-FFF2-40B4-BE49-F238E27FC236}">
                <a16:creationId xmlns:a16="http://schemas.microsoft.com/office/drawing/2014/main" id="{0F0C57B7-6456-4328-5EC0-C43092BCA130}"/>
              </a:ext>
            </a:extLst>
          </p:cNvPr>
          <p:cNvSpPr txBox="1"/>
          <p:nvPr/>
        </p:nvSpPr>
        <p:spPr>
          <a:xfrm>
            <a:off x="796322" y="1657227"/>
            <a:ext cx="6008213" cy="3779176"/>
          </a:xfrm>
          <a:prstGeom prst="rect">
            <a:avLst/>
          </a:prstGeom>
          <a:noFill/>
        </p:spPr>
        <p:txBody>
          <a:bodyPr wrap="square" rtlCol="0">
            <a:spAutoFit/>
          </a:bodyPr>
          <a:lstStyle/>
          <a:p>
            <a:pPr>
              <a:lnSpc>
                <a:spcPct val="150000"/>
              </a:lnSpc>
            </a:pPr>
            <a:r>
              <a:rPr lang="en-US" b="1" dirty="0"/>
              <a:t>AI-Powered Animation Video Courses: </a:t>
            </a:r>
            <a:r>
              <a:rPr lang="en-US" dirty="0"/>
              <a:t>We plan to integrate AI-generated animated video lessons to provide users with engaging, visual explanations of career paths, skill development, and job roles.</a:t>
            </a:r>
          </a:p>
          <a:p>
            <a:pPr>
              <a:lnSpc>
                <a:spcPct val="150000"/>
              </a:lnSpc>
            </a:pPr>
            <a:endParaRPr lang="en-US" dirty="0"/>
          </a:p>
          <a:p>
            <a:pPr>
              <a:lnSpc>
                <a:spcPct val="150000"/>
              </a:lnSpc>
            </a:pPr>
            <a:r>
              <a:rPr lang="en-US" b="1" dirty="0"/>
              <a:t>Regional Language Support: </a:t>
            </a:r>
            <a:r>
              <a:rPr lang="en-US" dirty="0"/>
              <a:t>We aim to offer the platform in multiple regional languages to ensure personalized career guidance is accessible to users from all linguistic and cultural backgrounds.</a:t>
            </a:r>
            <a:endParaRPr lang="en-IN" dirty="0"/>
          </a:p>
        </p:txBody>
      </p:sp>
    </p:spTree>
    <p:extLst>
      <p:ext uri="{BB962C8B-B14F-4D97-AF65-F5344CB8AC3E}">
        <p14:creationId xmlns:p14="http://schemas.microsoft.com/office/powerpoint/2010/main" val="1169167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22429-00A5-2D49-9A9C-D33E4108EE4B}"/>
            </a:ext>
          </a:extLst>
        </p:cNvPr>
        <p:cNvGrpSpPr/>
        <p:nvPr/>
      </p:nvGrpSpPr>
      <p:grpSpPr>
        <a:xfrm>
          <a:off x="0" y="0"/>
          <a:ext cx="0" cy="0"/>
          <a:chOff x="0" y="0"/>
          <a:chExt cx="0" cy="0"/>
        </a:xfrm>
      </p:grpSpPr>
      <p:sp>
        <p:nvSpPr>
          <p:cNvPr id="14" name="Footer Placeholder 13">
            <a:extLst>
              <a:ext uri="{FF2B5EF4-FFF2-40B4-BE49-F238E27FC236}">
                <a16:creationId xmlns:a16="http://schemas.microsoft.com/office/drawing/2014/main" id="{1AD52E55-A842-1C70-517E-9B851B7F0FBB}"/>
              </a:ext>
            </a:extLst>
          </p:cNvPr>
          <p:cNvSpPr>
            <a:spLocks noGrp="1"/>
          </p:cNvSpPr>
          <p:nvPr>
            <p:ph type="ftr" sz="quarter" idx="3"/>
          </p:nvPr>
        </p:nvSpPr>
        <p:spPr>
          <a:xfrm>
            <a:off x="171669" y="6519234"/>
            <a:ext cx="6637071" cy="365125"/>
          </a:xfrm>
        </p:spPr>
        <p:txBody>
          <a:bodyPr/>
          <a:lstStyle/>
          <a:p>
            <a:r>
              <a:rPr lang="en-US" b="1" dirty="0">
                <a:latin typeface="Times New Roman" panose="02020603050405020304" pitchFamily="18" charset="0"/>
                <a:cs typeface="Times New Roman" panose="02020603050405020304" pitchFamily="18" charset="0"/>
              </a:rPr>
              <a:t>CareerCraft AI</a:t>
            </a:r>
            <a:endParaRPr lang="en-US" dirty="0"/>
          </a:p>
        </p:txBody>
      </p:sp>
      <p:sp>
        <p:nvSpPr>
          <p:cNvPr id="15" name="Slide Number Placeholder 14">
            <a:extLst>
              <a:ext uri="{FF2B5EF4-FFF2-40B4-BE49-F238E27FC236}">
                <a16:creationId xmlns:a16="http://schemas.microsoft.com/office/drawing/2014/main" id="{BA600C23-3FB2-7427-C722-D4D905DCA79F}"/>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2</a:t>
            </a:fld>
            <a:endParaRPr lang="en-US" dirty="0"/>
          </a:p>
        </p:txBody>
      </p:sp>
      <p:sp>
        <p:nvSpPr>
          <p:cNvPr id="3" name="Title 2">
            <a:extLst>
              <a:ext uri="{FF2B5EF4-FFF2-40B4-BE49-F238E27FC236}">
                <a16:creationId xmlns:a16="http://schemas.microsoft.com/office/drawing/2014/main" id="{CBDCC5D0-2EC3-E696-8B93-14B6392CF370}"/>
              </a:ext>
            </a:extLst>
          </p:cNvPr>
          <p:cNvSpPr>
            <a:spLocks noGrp="1"/>
          </p:cNvSpPr>
          <p:nvPr>
            <p:ph type="ctrTitle"/>
          </p:nvPr>
        </p:nvSpPr>
        <p:spPr>
          <a:xfrm>
            <a:off x="369611" y="364420"/>
            <a:ext cx="8151593" cy="747991"/>
          </a:xfrm>
        </p:spPr>
        <p:txBody>
          <a:bodyPr>
            <a:noAutofit/>
          </a:bodyPr>
          <a:lstStyle/>
          <a:p>
            <a:r>
              <a:rPr lang="en-US" sz="4000" b="1" dirty="0">
                <a:latin typeface="Times New Roman" panose="02020603050405020304" pitchFamily="18" charset="0"/>
                <a:cs typeface="Times New Roman" panose="02020603050405020304" pitchFamily="18" charset="0"/>
              </a:rPr>
              <a:t>CareerCraft AI</a:t>
            </a:r>
          </a:p>
        </p:txBody>
      </p:sp>
      <p:grpSp>
        <p:nvGrpSpPr>
          <p:cNvPr id="17" name="Group 16">
            <a:extLst>
              <a:ext uri="{FF2B5EF4-FFF2-40B4-BE49-F238E27FC236}">
                <a16:creationId xmlns:a16="http://schemas.microsoft.com/office/drawing/2014/main" id="{9E669FC3-82B9-324D-9DB3-F263AD0E681F}"/>
              </a:ext>
              <a:ext uri="{C183D7F6-B498-43B3-948B-1728B52AA6E4}">
                <adec:decorative xmlns:adec="http://schemas.microsoft.com/office/drawing/2017/decorative" val="1"/>
              </a:ext>
            </a:extLst>
          </p:cNvPr>
          <p:cNvGrpSpPr/>
          <p:nvPr/>
        </p:nvGrpSpPr>
        <p:grpSpPr>
          <a:xfrm>
            <a:off x="7312111" y="0"/>
            <a:ext cx="2562565" cy="6884359"/>
            <a:chOff x="7272316" y="159820"/>
            <a:chExt cx="2562565" cy="6884359"/>
          </a:xfrm>
        </p:grpSpPr>
        <p:pic>
          <p:nvPicPr>
            <p:cNvPr id="18" name="Graphic 17">
              <a:extLst>
                <a:ext uri="{FF2B5EF4-FFF2-40B4-BE49-F238E27FC236}">
                  <a16:creationId xmlns:a16="http://schemas.microsoft.com/office/drawing/2014/main" id="{3F4173D8-E4D9-5DE0-D5CB-C4B5629EB802}"/>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727138" y="5339178"/>
              <a:ext cx="878334" cy="1705001"/>
            </a:xfrm>
            <a:prstGeom prst="rect">
              <a:avLst/>
            </a:prstGeom>
          </p:spPr>
        </p:pic>
        <p:sp>
          <p:nvSpPr>
            <p:cNvPr id="19" name="Freeform: Shape 18">
              <a:extLst>
                <a:ext uri="{FF2B5EF4-FFF2-40B4-BE49-F238E27FC236}">
                  <a16:creationId xmlns:a16="http://schemas.microsoft.com/office/drawing/2014/main" id="{17F84FAB-6C53-90FB-5787-BF439BBCE6C9}"/>
                </a:ext>
                <a:ext uri="{C183D7F6-B498-43B3-948B-1728B52AA6E4}">
                  <adec:decorative xmlns:adec="http://schemas.microsoft.com/office/drawing/2017/decorative" val="1"/>
                </a:ext>
              </a:extLst>
            </p:cNvPr>
            <p:cNvSpPr/>
            <p:nvPr/>
          </p:nvSpPr>
          <p:spPr>
            <a:xfrm>
              <a:off x="7272316" y="159820"/>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grpSp>
      <p:sp>
        <p:nvSpPr>
          <p:cNvPr id="39" name="TextBox 38">
            <a:extLst>
              <a:ext uri="{FF2B5EF4-FFF2-40B4-BE49-F238E27FC236}">
                <a16:creationId xmlns:a16="http://schemas.microsoft.com/office/drawing/2014/main" id="{53C83C91-5D35-5883-C038-2D545C422C60}"/>
              </a:ext>
            </a:extLst>
          </p:cNvPr>
          <p:cNvSpPr txBox="1"/>
          <p:nvPr/>
        </p:nvSpPr>
        <p:spPr>
          <a:xfrm>
            <a:off x="8636321" y="3416710"/>
            <a:ext cx="3370580" cy="1323439"/>
          </a:xfrm>
          <a:prstGeom prst="rect">
            <a:avLst/>
          </a:prstGeom>
          <a:noFill/>
        </p:spPr>
        <p:txBody>
          <a:bodyPr wrap="square" rtlCol="0">
            <a:spAutoFit/>
          </a:bodyPr>
          <a:lstStyle/>
          <a:p>
            <a:r>
              <a:rPr lang="en-IN" sz="4000" b="1" dirty="0"/>
              <a:t>Problem Statement</a:t>
            </a:r>
          </a:p>
        </p:txBody>
      </p:sp>
      <p:sp>
        <p:nvSpPr>
          <p:cNvPr id="41" name="TextBox 40">
            <a:extLst>
              <a:ext uri="{FF2B5EF4-FFF2-40B4-BE49-F238E27FC236}">
                <a16:creationId xmlns:a16="http://schemas.microsoft.com/office/drawing/2014/main" id="{AD115A18-C08D-0A9F-7D5A-49FB3ABBDF6C}"/>
              </a:ext>
            </a:extLst>
          </p:cNvPr>
          <p:cNvSpPr txBox="1"/>
          <p:nvPr/>
        </p:nvSpPr>
        <p:spPr>
          <a:xfrm>
            <a:off x="369611" y="1476830"/>
            <a:ext cx="7230724" cy="4439933"/>
          </a:xfrm>
          <a:prstGeom prst="rect">
            <a:avLst/>
          </a:prstGeom>
          <a:noFill/>
        </p:spPr>
        <p:txBody>
          <a:bodyPr wrap="square" rtlCol="0">
            <a:spAutoFit/>
          </a:bodyPr>
          <a:lstStyle/>
          <a:p>
            <a:pPr>
              <a:lnSpc>
                <a:spcPct val="200000"/>
              </a:lnSpc>
            </a:pPr>
            <a:r>
              <a:rPr lang="en-US" dirty="0">
                <a:latin typeface="Times New Roman" panose="02020603050405020304" pitchFamily="18" charset="0"/>
                <a:cs typeface="Times New Roman" panose="02020603050405020304" pitchFamily="18" charset="0"/>
              </a:rPr>
              <a:t>Many students and freshers feel confused about choosing the right career and making a strong resume. </a:t>
            </a:r>
            <a:r>
              <a:rPr lang="en-US" b="1" dirty="0">
                <a:latin typeface="Times New Roman" panose="02020603050405020304" pitchFamily="18" charset="0"/>
                <a:cs typeface="Times New Roman" panose="02020603050405020304" pitchFamily="18" charset="0"/>
              </a:rPr>
              <a:t>CareerCraft AI </a:t>
            </a:r>
            <a:r>
              <a:rPr lang="en-US" dirty="0">
                <a:latin typeface="Times New Roman" panose="02020603050405020304" pitchFamily="18" charset="0"/>
                <a:cs typeface="Times New Roman" panose="02020603050405020304" pitchFamily="18" charset="0"/>
              </a:rPr>
              <a:t>is a smart web app that helps them create professional, job-ready resumes, checks if their current resume is good for job applications, and gives career advice through a simple quiz. Based on their answers, it suggests suitable job roles, skills to learn, and companies to apply to. It can also connect with LinkedIn or GitHub and give interview questions for practice.</a:t>
            </a:r>
          </a:p>
          <a:p>
            <a:pPr marL="285750" indent="-285750">
              <a:lnSpc>
                <a:spcPct val="200000"/>
              </a:lnSpc>
              <a:buFont typeface="Wingdings" panose="05000000000000000000" pitchFamily="2" charset="2"/>
              <a:buChar char="Ø"/>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72933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9F123-C1E8-DCA8-5854-8244E3988C40}"/>
              </a:ext>
            </a:extLst>
          </p:cNvPr>
          <p:cNvSpPr>
            <a:spLocks noGrp="1"/>
          </p:cNvSpPr>
          <p:nvPr>
            <p:ph type="ctrTitle"/>
          </p:nvPr>
        </p:nvSpPr>
        <p:spPr>
          <a:xfrm>
            <a:off x="796322" y="350986"/>
            <a:ext cx="6732237" cy="791988"/>
          </a:xfrm>
        </p:spPr>
        <p:txBody>
          <a:bodyPr/>
          <a:lstStyle/>
          <a:p>
            <a:r>
              <a:rPr lang="en-IN" dirty="0"/>
              <a:t>Learnings &amp; Experience </a:t>
            </a:r>
          </a:p>
        </p:txBody>
      </p:sp>
      <p:sp>
        <p:nvSpPr>
          <p:cNvPr id="3" name="Text Placeholder 2">
            <a:extLst>
              <a:ext uri="{FF2B5EF4-FFF2-40B4-BE49-F238E27FC236}">
                <a16:creationId xmlns:a16="http://schemas.microsoft.com/office/drawing/2014/main" id="{29E7FC0E-2C83-DDE4-7E93-F939FF00E6D6}"/>
              </a:ext>
            </a:extLst>
          </p:cNvPr>
          <p:cNvSpPr>
            <a:spLocks noGrp="1"/>
          </p:cNvSpPr>
          <p:nvPr>
            <p:ph type="body" sz="quarter" idx="16"/>
          </p:nvPr>
        </p:nvSpPr>
        <p:spPr>
          <a:xfrm>
            <a:off x="796322" y="1661651"/>
            <a:ext cx="6664990" cy="3264309"/>
          </a:xfrm>
        </p:spPr>
        <p:txBody>
          <a:bodyPr>
            <a:normAutofit/>
          </a:bodyPr>
          <a:lstStyle/>
          <a:p>
            <a:pPr algn="just">
              <a:lnSpc>
                <a:spcPct val="150000"/>
              </a:lnSpc>
            </a:pPr>
            <a:r>
              <a:rPr lang="en-US" sz="1600" dirty="0">
                <a:latin typeface="Times New Roman" panose="02020603050405020304" pitchFamily="18" charset="0"/>
                <a:cs typeface="Times New Roman" panose="02020603050405020304" pitchFamily="18" charset="0"/>
              </a:rPr>
              <a:t>Our team participated in a national level hackathon to build </a:t>
            </a:r>
            <a:r>
              <a:rPr lang="en-US" sz="1600" dirty="0" err="1">
                <a:latin typeface="Times New Roman" panose="02020603050405020304" pitchFamily="18" charset="0"/>
                <a:cs typeface="Times New Roman" panose="02020603050405020304" pitchFamily="18" charset="0"/>
              </a:rPr>
              <a:t>CareerCraft</a:t>
            </a:r>
            <a:r>
              <a:rPr lang="en-US" sz="1600" dirty="0">
                <a:latin typeface="Times New Roman" panose="02020603050405020304" pitchFamily="18" charset="0"/>
                <a:cs typeface="Times New Roman" panose="02020603050405020304" pitchFamily="18" charset="0"/>
              </a:rPr>
              <a:t> AI – an AI-powered career guidance platform. We developed the Solution for given problem statement. We have used designing  tools such as Figma for UI/UX design and we explore, learnt and used the new features like ML and NLP to build the solution. We, as a team worked as collaboratively and defining the individual roles which has gradually helped in parallel working to solve the problem statement.</a:t>
            </a:r>
            <a:endParaRPr lang="en-IN" sz="16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22B321BD-122C-5B09-C135-DD9F279DB492}"/>
              </a:ext>
            </a:extLst>
          </p:cNvPr>
          <p:cNvSpPr>
            <a:spLocks noGrp="1"/>
          </p:cNvSpPr>
          <p:nvPr>
            <p:ph type="ftr" sz="quarter" idx="3"/>
          </p:nvPr>
        </p:nvSpPr>
        <p:spPr/>
        <p:txBody>
          <a:bodyPr/>
          <a:lstStyle/>
          <a:p>
            <a:r>
              <a:rPr lang="en-US" b="1" dirty="0">
                <a:latin typeface="Times New Roman" panose="02020603050405020304" pitchFamily="18" charset="0"/>
                <a:cs typeface="Times New Roman" panose="02020603050405020304" pitchFamily="18" charset="0"/>
              </a:rPr>
              <a:t>CareerCraft AI</a:t>
            </a:r>
            <a:endParaRPr lang="en-US" dirty="0"/>
          </a:p>
        </p:txBody>
      </p:sp>
      <p:sp>
        <p:nvSpPr>
          <p:cNvPr id="6" name="Slide Number Placeholder 5">
            <a:extLst>
              <a:ext uri="{FF2B5EF4-FFF2-40B4-BE49-F238E27FC236}">
                <a16:creationId xmlns:a16="http://schemas.microsoft.com/office/drawing/2014/main" id="{D78063F1-10B9-A992-B611-72E913736697}"/>
              </a:ext>
            </a:extLst>
          </p:cNvPr>
          <p:cNvSpPr>
            <a:spLocks noGrp="1"/>
          </p:cNvSpPr>
          <p:nvPr>
            <p:ph type="sldNum" sz="quarter" idx="4"/>
          </p:nvPr>
        </p:nvSpPr>
        <p:spPr/>
        <p:txBody>
          <a:bodyPr/>
          <a:lstStyle/>
          <a:p>
            <a:fld id="{3A98EE3D-8CD1-4C3F-BD1C-C98C9596463C}" type="slidenum">
              <a:rPr lang="en-US" smtClean="0"/>
              <a:pPr/>
              <a:t>20</a:t>
            </a:fld>
            <a:endParaRPr lang="en-US" dirty="0"/>
          </a:p>
        </p:txBody>
      </p:sp>
      <p:pic>
        <p:nvPicPr>
          <p:cNvPr id="8" name="Picture 7">
            <a:extLst>
              <a:ext uri="{FF2B5EF4-FFF2-40B4-BE49-F238E27FC236}">
                <a16:creationId xmlns:a16="http://schemas.microsoft.com/office/drawing/2014/main" id="{1FBF73D7-3C00-2268-88EA-42F6C8D496AB}"/>
              </a:ext>
            </a:extLst>
          </p:cNvPr>
          <p:cNvPicPr>
            <a:picLocks noChangeAspect="1"/>
          </p:cNvPicPr>
          <p:nvPr/>
        </p:nvPicPr>
        <p:blipFill>
          <a:blip r:embed="rId2"/>
          <a:stretch>
            <a:fillRect/>
          </a:stretch>
        </p:blipFill>
        <p:spPr>
          <a:xfrm>
            <a:off x="8131276" y="1661651"/>
            <a:ext cx="3844414" cy="3765755"/>
          </a:xfrm>
          <a:prstGeom prst="ellipse">
            <a:avLst/>
          </a:prstGeom>
          <a:ln>
            <a:noFill/>
          </a:ln>
          <a:effectLst>
            <a:softEdge rad="112500"/>
          </a:effectLst>
        </p:spPr>
      </p:pic>
    </p:spTree>
    <p:extLst>
      <p:ext uri="{BB962C8B-B14F-4D97-AF65-F5344CB8AC3E}">
        <p14:creationId xmlns:p14="http://schemas.microsoft.com/office/powerpoint/2010/main" val="31018843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452219-785E-4657-C5F4-A53FEF2EB02D}"/>
              </a:ext>
            </a:extLst>
          </p:cNvPr>
          <p:cNvSpPr>
            <a:spLocks noGrp="1"/>
          </p:cNvSpPr>
          <p:nvPr>
            <p:ph type="ctrTitle"/>
          </p:nvPr>
        </p:nvSpPr>
        <p:spPr>
          <a:xfrm>
            <a:off x="183888" y="2069968"/>
            <a:ext cx="4786877" cy="1518315"/>
          </a:xfrm>
        </p:spPr>
        <p:txBody>
          <a:bodyPr/>
          <a:lstStyle/>
          <a:p>
            <a:r>
              <a:rPr lang="en-US" dirty="0">
                <a:latin typeface="Algerian" panose="04020705040A02060702" pitchFamily="82" charset="0"/>
              </a:rPr>
              <a:t>Thank you</a:t>
            </a:r>
          </a:p>
        </p:txBody>
      </p:sp>
      <p:sp>
        <p:nvSpPr>
          <p:cNvPr id="4" name="Text Placeholder 3">
            <a:extLst>
              <a:ext uri="{FF2B5EF4-FFF2-40B4-BE49-F238E27FC236}">
                <a16:creationId xmlns:a16="http://schemas.microsoft.com/office/drawing/2014/main" id="{7AF90D79-5C58-F576-D2D0-3F4F1822E757}"/>
              </a:ext>
            </a:extLst>
          </p:cNvPr>
          <p:cNvSpPr>
            <a:spLocks noGrp="1"/>
          </p:cNvSpPr>
          <p:nvPr>
            <p:ph type="body" sz="quarter" idx="12"/>
          </p:nvPr>
        </p:nvSpPr>
        <p:spPr>
          <a:xfrm>
            <a:off x="6433265" y="1465006"/>
            <a:ext cx="5574847" cy="4906298"/>
          </a:xfrm>
        </p:spPr>
        <p:txBody>
          <a:bodyPr>
            <a:normAutofit fontScale="77500" lnSpcReduction="20000"/>
          </a:bodyPr>
          <a:lstStyle/>
          <a:p>
            <a:r>
              <a:rPr lang="en-US" b="1" dirty="0"/>
              <a:t>NAGARAJ LONI:</a:t>
            </a:r>
          </a:p>
          <a:p>
            <a:r>
              <a:rPr lang="en-US" b="1" dirty="0">
                <a:hlinkClick r:id="rId2"/>
              </a:rPr>
              <a:t>https://github.com/nsgowebjavaprog/</a:t>
            </a:r>
            <a:endParaRPr lang="en-US" b="1" dirty="0"/>
          </a:p>
          <a:p>
            <a:endParaRPr lang="en-US" b="1" dirty="0"/>
          </a:p>
          <a:p>
            <a:r>
              <a:rPr lang="en-US" b="1" dirty="0">
                <a:hlinkClick r:id="rId3"/>
              </a:rPr>
              <a:t>https://www.linkedin.com/in/nagaraj-loni-85a965308/</a:t>
            </a:r>
            <a:endParaRPr lang="en-US" b="1" dirty="0"/>
          </a:p>
          <a:p>
            <a:endParaRPr lang="en-US" b="1" dirty="0"/>
          </a:p>
          <a:p>
            <a:endParaRPr lang="en-US" dirty="0"/>
          </a:p>
          <a:p>
            <a:r>
              <a:rPr lang="en-US" b="1" dirty="0"/>
              <a:t>MALLIKARJUN</a:t>
            </a:r>
          </a:p>
          <a:p>
            <a:pPr algn="just">
              <a:lnSpc>
                <a:spcPct val="150000"/>
              </a:lnSpc>
            </a:pPr>
            <a:r>
              <a:rPr lang="en-US" b="1" dirty="0">
                <a:hlinkClick r:id="rId4"/>
              </a:rPr>
              <a:t>https://github.com/MallikarjunSure</a:t>
            </a:r>
            <a:endParaRPr lang="en-US" b="1" dirty="0"/>
          </a:p>
          <a:p>
            <a:pPr algn="just">
              <a:lnSpc>
                <a:spcPct val="150000"/>
              </a:lnSpc>
            </a:pPr>
            <a:r>
              <a:rPr lang="en-US" b="1" dirty="0">
                <a:hlinkClick r:id="rId5"/>
              </a:rPr>
              <a:t>https://www.linkedin.com/in/mallikarjun-sure-114a4525b/</a:t>
            </a:r>
            <a:endParaRPr lang="en-US" b="1" dirty="0"/>
          </a:p>
          <a:p>
            <a:pPr algn="just">
              <a:lnSpc>
                <a:spcPct val="150000"/>
              </a:lnSpc>
            </a:pPr>
            <a:endParaRPr lang="en-US" b="1" dirty="0"/>
          </a:p>
          <a:p>
            <a:pPr algn="just">
              <a:lnSpc>
                <a:spcPct val="150000"/>
              </a:lnSpc>
            </a:pPr>
            <a:r>
              <a:rPr lang="en-US" b="1" dirty="0"/>
              <a:t>VISHNU JOSHI</a:t>
            </a:r>
          </a:p>
          <a:p>
            <a:pPr algn="just">
              <a:lnSpc>
                <a:spcPct val="150000"/>
              </a:lnSpc>
            </a:pPr>
            <a:r>
              <a:rPr lang="en-US" b="1" dirty="0">
                <a:hlinkClick r:id="rId6"/>
              </a:rPr>
              <a:t>https://www.linkedin.com/in/vishnu-joshi-614344267?utm_source=share&amp;utm_campaign=share_via&amp;utm_content=profile&amp;utm_medium=android_app</a:t>
            </a:r>
            <a:endParaRPr lang="en-US" b="1" dirty="0"/>
          </a:p>
          <a:p>
            <a:pPr algn="just">
              <a:lnSpc>
                <a:spcPct val="150000"/>
              </a:lnSpc>
            </a:pPr>
            <a:endParaRPr lang="en-US" b="1" dirty="0"/>
          </a:p>
          <a:p>
            <a:pPr algn="just">
              <a:lnSpc>
                <a:spcPct val="150000"/>
              </a:lnSpc>
            </a:pPr>
            <a:r>
              <a:rPr lang="en-US" b="1" dirty="0"/>
              <a:t>REVANASIDDAPPA</a:t>
            </a:r>
          </a:p>
          <a:p>
            <a:pPr algn="just">
              <a:lnSpc>
                <a:spcPct val="150000"/>
              </a:lnSpc>
            </a:pPr>
            <a:r>
              <a:rPr lang="en-US" b="1" dirty="0">
                <a:hlinkClick r:id="rId7"/>
              </a:rPr>
              <a:t>https://www.linkedin.com/in/revanasiddappa-ganajalakhed-5b0431357?utm_source=share&amp;utm_campaign=share_via&amp;utm_content=profile&amp;utm_medium=android_app</a:t>
            </a:r>
            <a:endParaRPr lang="en-US" b="1" dirty="0"/>
          </a:p>
          <a:p>
            <a:pPr algn="just">
              <a:lnSpc>
                <a:spcPct val="150000"/>
              </a:lnSpc>
            </a:pPr>
            <a:endParaRPr lang="en-US" b="1" dirty="0"/>
          </a:p>
          <a:p>
            <a:pPr algn="just">
              <a:lnSpc>
                <a:spcPct val="150000"/>
              </a:lnSpc>
            </a:pPr>
            <a:r>
              <a:rPr lang="en-US" b="1" dirty="0"/>
              <a:t>FAYZAN SIDDIQHI</a:t>
            </a:r>
          </a:p>
          <a:p>
            <a:pPr algn="just">
              <a:lnSpc>
                <a:spcPct val="150000"/>
              </a:lnSpc>
            </a:pPr>
            <a:r>
              <a:rPr lang="en-US" b="1" dirty="0">
                <a:hlinkClick r:id="rId8"/>
              </a:rPr>
              <a:t>https://www.linkedin.com/mwlite/profile/me?trk=p_mwlite_feed-secondary_nav</a:t>
            </a:r>
            <a:endParaRPr lang="en-US" b="1" dirty="0"/>
          </a:p>
          <a:p>
            <a:pPr algn="just">
              <a:lnSpc>
                <a:spcPct val="150000"/>
              </a:lnSpc>
            </a:pPr>
            <a:endParaRPr lang="en-US" b="1" dirty="0"/>
          </a:p>
          <a:p>
            <a:endParaRPr lang="en-US" dirty="0"/>
          </a:p>
        </p:txBody>
      </p:sp>
      <p:grpSp>
        <p:nvGrpSpPr>
          <p:cNvPr id="7" name="Group 6">
            <a:extLst>
              <a:ext uri="{FF2B5EF4-FFF2-40B4-BE49-F238E27FC236}">
                <a16:creationId xmlns:a16="http://schemas.microsoft.com/office/drawing/2014/main" id="{6A8DFC8D-4AE6-170E-C27A-DA97EBD7DC87}"/>
              </a:ext>
              <a:ext uri="{C183D7F6-B498-43B3-948B-1728B52AA6E4}">
                <adec:decorative xmlns:adec="http://schemas.microsoft.com/office/drawing/2017/decorative" val="1"/>
              </a:ext>
            </a:extLst>
          </p:cNvPr>
          <p:cNvGrpSpPr/>
          <p:nvPr/>
        </p:nvGrpSpPr>
        <p:grpSpPr>
          <a:xfrm>
            <a:off x="4059704" y="0"/>
            <a:ext cx="2928883" cy="6871447"/>
            <a:chOff x="4059704" y="0"/>
            <a:chExt cx="2928883" cy="6871447"/>
          </a:xfrm>
        </p:grpSpPr>
        <p:sp>
          <p:nvSpPr>
            <p:cNvPr id="8" name="Freeform: Shape 7">
              <a:extLst>
                <a:ext uri="{FF2B5EF4-FFF2-40B4-BE49-F238E27FC236}">
                  <a16:creationId xmlns:a16="http://schemas.microsoft.com/office/drawing/2014/main" id="{CF966C9E-A9A2-BF8C-EDCB-B7F6AE51C425}"/>
                </a:ext>
              </a:extLst>
            </p:cNvPr>
            <p:cNvSpPr/>
            <p:nvPr/>
          </p:nvSpPr>
          <p:spPr>
            <a:xfrm rot="10800000">
              <a:off x="4443586" y="5022"/>
              <a:ext cx="2545001" cy="6837172"/>
            </a:xfrm>
            <a:custGeom>
              <a:avLst/>
              <a:gdLst>
                <a:gd name="connsiteX0" fmla="*/ 2518452 w 2545001"/>
                <a:gd name="connsiteY0" fmla="*/ 0 h 6837172"/>
                <a:gd name="connsiteX1" fmla="*/ 1701725 w 2545001"/>
                <a:gd name="connsiteY1" fmla="*/ 3172236 h 6837172"/>
                <a:gd name="connsiteX2" fmla="*/ 1361633 w 2545001"/>
                <a:gd name="connsiteY2" fmla="*/ 4439362 h 6837172"/>
                <a:gd name="connsiteX3" fmla="*/ 1178312 w 2545001"/>
                <a:gd name="connsiteY3" fmla="*/ 4524005 h 6837172"/>
                <a:gd name="connsiteX4" fmla="*/ 1067055 w 2545001"/>
                <a:gd name="connsiteY4" fmla="*/ 4330715 h 6837172"/>
                <a:gd name="connsiteX5" fmla="*/ 1324969 w 2545001"/>
                <a:gd name="connsiteY5" fmla="*/ 3379423 h 6837172"/>
                <a:gd name="connsiteX6" fmla="*/ 1307268 w 2545001"/>
                <a:gd name="connsiteY6" fmla="*/ 3240456 h 6837172"/>
                <a:gd name="connsiteX7" fmla="*/ 1196012 w 2545001"/>
                <a:gd name="connsiteY7" fmla="*/ 3154549 h 6837172"/>
                <a:gd name="connsiteX8" fmla="*/ 972233 w 2545001"/>
                <a:gd name="connsiteY8" fmla="*/ 3283409 h 6837172"/>
                <a:gd name="connsiteX9" fmla="*/ 580306 w 2545001"/>
                <a:gd name="connsiteY9" fmla="*/ 4728666 h 6837172"/>
                <a:gd name="connsiteX10" fmla="*/ 5057 w 2545001"/>
                <a:gd name="connsiteY10" fmla="*/ 6820750 h 6837172"/>
                <a:gd name="connsiteX11" fmla="*/ 0 w 2545001"/>
                <a:gd name="connsiteY11" fmla="*/ 6837173 h 6837172"/>
                <a:gd name="connsiteX12" fmla="*/ 26550 w 2545001"/>
                <a:gd name="connsiteY12" fmla="*/ 6837173 h 6837172"/>
                <a:gd name="connsiteX13" fmla="*/ 605591 w 2545001"/>
                <a:gd name="connsiteY13" fmla="*/ 4736246 h 6837172"/>
                <a:gd name="connsiteX14" fmla="*/ 997519 w 2545001"/>
                <a:gd name="connsiteY14" fmla="*/ 3290990 h 6837172"/>
                <a:gd name="connsiteX15" fmla="*/ 1190954 w 2545001"/>
                <a:gd name="connsiteY15" fmla="*/ 3179816 h 6837172"/>
                <a:gd name="connsiteX16" fmla="*/ 1285776 w 2545001"/>
                <a:gd name="connsiteY16" fmla="*/ 3253089 h 6837172"/>
                <a:gd name="connsiteX17" fmla="*/ 1300947 w 2545001"/>
                <a:gd name="connsiteY17" fmla="*/ 3373106 h 6837172"/>
                <a:gd name="connsiteX18" fmla="*/ 1043033 w 2545001"/>
                <a:gd name="connsiteY18" fmla="*/ 4324398 h 6837172"/>
                <a:gd name="connsiteX19" fmla="*/ 1171990 w 2545001"/>
                <a:gd name="connsiteY19" fmla="*/ 4548009 h 6837172"/>
                <a:gd name="connsiteX20" fmla="*/ 1385654 w 2545001"/>
                <a:gd name="connsiteY20" fmla="*/ 4448205 h 6837172"/>
                <a:gd name="connsiteX21" fmla="*/ 1385654 w 2545001"/>
                <a:gd name="connsiteY21" fmla="*/ 4446942 h 6837172"/>
                <a:gd name="connsiteX22" fmla="*/ 1725746 w 2545001"/>
                <a:gd name="connsiteY22" fmla="*/ 3178553 h 6837172"/>
                <a:gd name="connsiteX23" fmla="*/ 2545002 w 2545001"/>
                <a:gd name="connsiteY23" fmla="*/ 1263 h 6837172"/>
                <a:gd name="connsiteX24" fmla="*/ 2518452 w 2545001"/>
                <a:gd name="connsiteY24" fmla="*/ 0 h 683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45001" h="6837172">
                  <a:moveTo>
                    <a:pt x="2518452" y="0"/>
                  </a:moveTo>
                  <a:lnTo>
                    <a:pt x="1701725" y="3172236"/>
                  </a:lnTo>
                  <a:lnTo>
                    <a:pt x="1361633" y="4439362"/>
                  </a:lnTo>
                  <a:cubicBezTo>
                    <a:pt x="1328761" y="4508845"/>
                    <a:pt x="1251640" y="4544219"/>
                    <a:pt x="1178312" y="4524005"/>
                  </a:cubicBezTo>
                  <a:cubicBezTo>
                    <a:pt x="1094869" y="4501265"/>
                    <a:pt x="1044298" y="4414095"/>
                    <a:pt x="1067055" y="4330715"/>
                  </a:cubicBezTo>
                  <a:lnTo>
                    <a:pt x="1324969" y="3379423"/>
                  </a:lnTo>
                  <a:cubicBezTo>
                    <a:pt x="1337611" y="3332679"/>
                    <a:pt x="1331290" y="3283409"/>
                    <a:pt x="1307268" y="3240456"/>
                  </a:cubicBezTo>
                  <a:cubicBezTo>
                    <a:pt x="1283247" y="3197503"/>
                    <a:pt x="1244054" y="3167183"/>
                    <a:pt x="1196012" y="3154549"/>
                  </a:cubicBezTo>
                  <a:cubicBezTo>
                    <a:pt x="1098662" y="3128019"/>
                    <a:pt x="997519" y="3186133"/>
                    <a:pt x="972233" y="3283409"/>
                  </a:cubicBezTo>
                  <a:lnTo>
                    <a:pt x="580306" y="4728666"/>
                  </a:lnTo>
                  <a:lnTo>
                    <a:pt x="5057" y="6820750"/>
                  </a:lnTo>
                  <a:cubicBezTo>
                    <a:pt x="5057" y="6820750"/>
                    <a:pt x="1264" y="6833383"/>
                    <a:pt x="0" y="6837173"/>
                  </a:cubicBezTo>
                  <a:lnTo>
                    <a:pt x="26550" y="6837173"/>
                  </a:lnTo>
                  <a:lnTo>
                    <a:pt x="605591" y="4736246"/>
                  </a:lnTo>
                  <a:lnTo>
                    <a:pt x="997519" y="3290990"/>
                  </a:lnTo>
                  <a:cubicBezTo>
                    <a:pt x="1020276" y="3207609"/>
                    <a:pt x="1107512" y="3157076"/>
                    <a:pt x="1190954" y="3179816"/>
                  </a:cubicBezTo>
                  <a:cubicBezTo>
                    <a:pt x="1231411" y="3191186"/>
                    <a:pt x="1265547" y="3216453"/>
                    <a:pt x="1285776" y="3253089"/>
                  </a:cubicBezTo>
                  <a:cubicBezTo>
                    <a:pt x="1307268" y="3289726"/>
                    <a:pt x="1312326" y="3331416"/>
                    <a:pt x="1300947" y="3373106"/>
                  </a:cubicBezTo>
                  <a:lnTo>
                    <a:pt x="1043033" y="4324398"/>
                  </a:lnTo>
                  <a:cubicBezTo>
                    <a:pt x="1016483" y="4421675"/>
                    <a:pt x="1074640" y="4522742"/>
                    <a:pt x="1171990" y="4548009"/>
                  </a:cubicBezTo>
                  <a:cubicBezTo>
                    <a:pt x="1257961" y="4570749"/>
                    <a:pt x="1347725" y="4529059"/>
                    <a:pt x="1385654" y="4448205"/>
                  </a:cubicBezTo>
                  <a:lnTo>
                    <a:pt x="1385654" y="4446942"/>
                  </a:lnTo>
                  <a:lnTo>
                    <a:pt x="1725746" y="3178553"/>
                  </a:lnTo>
                  <a:lnTo>
                    <a:pt x="2545002" y="1263"/>
                  </a:lnTo>
                  <a:cubicBezTo>
                    <a:pt x="2536151" y="0"/>
                    <a:pt x="2527302" y="0"/>
                    <a:pt x="2518452" y="0"/>
                  </a:cubicBezTo>
                  <a:close/>
                </a:path>
              </a:pathLst>
            </a:custGeom>
            <a:solidFill>
              <a:schemeClr val="accent1"/>
            </a:solidFill>
            <a:ln w="12637" cap="flat">
              <a:noFill/>
              <a:prstDash val="solid"/>
              <a:miter/>
            </a:ln>
          </p:spPr>
          <p:txBody>
            <a:bodyPr rtlCol="0" anchor="ctr"/>
            <a:lstStyle/>
            <a:p>
              <a:endParaRPr lang="en-US" dirty="0"/>
            </a:p>
          </p:txBody>
        </p:sp>
        <p:cxnSp>
          <p:nvCxnSpPr>
            <p:cNvPr id="9" name="Straight Connector 8">
              <a:extLst>
                <a:ext uri="{FF2B5EF4-FFF2-40B4-BE49-F238E27FC236}">
                  <a16:creationId xmlns:a16="http://schemas.microsoft.com/office/drawing/2014/main" id="{433BC35A-F255-48AA-48B8-D6561A6FAB9E}"/>
                </a:ext>
              </a:extLst>
            </p:cNvPr>
            <p:cNvCxnSpPr>
              <a:cxnSpLocks/>
            </p:cNvCxnSpPr>
            <p:nvPr/>
          </p:nvCxnSpPr>
          <p:spPr>
            <a:xfrm flipH="1">
              <a:off x="4059704"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9485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oter Placeholder 13">
            <a:extLst>
              <a:ext uri="{FF2B5EF4-FFF2-40B4-BE49-F238E27FC236}">
                <a16:creationId xmlns:a16="http://schemas.microsoft.com/office/drawing/2014/main" id="{C92E10BC-24CF-FA22-F0EC-E5731180F939}"/>
              </a:ext>
            </a:extLst>
          </p:cNvPr>
          <p:cNvSpPr>
            <a:spLocks noGrp="1"/>
          </p:cNvSpPr>
          <p:nvPr>
            <p:ph type="ftr" sz="quarter" idx="3"/>
          </p:nvPr>
        </p:nvSpPr>
        <p:spPr>
          <a:xfrm>
            <a:off x="171669" y="6519234"/>
            <a:ext cx="6637071" cy="365125"/>
          </a:xfrm>
        </p:spPr>
        <p:txBody>
          <a:bodyPr/>
          <a:lstStyle/>
          <a:p>
            <a:r>
              <a:rPr lang="en-US" b="1" dirty="0">
                <a:latin typeface="Times New Roman" panose="02020603050405020304" pitchFamily="18" charset="0"/>
                <a:cs typeface="Times New Roman" panose="02020603050405020304" pitchFamily="18" charset="0"/>
              </a:rPr>
              <a:t>CareerCraft AI</a:t>
            </a:r>
            <a:endParaRPr lang="en-US" dirty="0"/>
          </a:p>
        </p:txBody>
      </p:sp>
      <p:sp>
        <p:nvSpPr>
          <p:cNvPr id="15" name="Slide Number Placeholder 14">
            <a:extLst>
              <a:ext uri="{FF2B5EF4-FFF2-40B4-BE49-F238E27FC236}">
                <a16:creationId xmlns:a16="http://schemas.microsoft.com/office/drawing/2014/main" id="{A0F88C39-60B8-7163-0602-9B68A9FCDBFF}"/>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3</a:t>
            </a:fld>
            <a:endParaRPr lang="en-US" dirty="0"/>
          </a:p>
        </p:txBody>
      </p:sp>
      <p:sp>
        <p:nvSpPr>
          <p:cNvPr id="3" name="Title 2">
            <a:extLst>
              <a:ext uri="{FF2B5EF4-FFF2-40B4-BE49-F238E27FC236}">
                <a16:creationId xmlns:a16="http://schemas.microsoft.com/office/drawing/2014/main" id="{1AC51E62-7F55-3B6A-FF5F-39D8CFE7414F}"/>
              </a:ext>
            </a:extLst>
          </p:cNvPr>
          <p:cNvSpPr>
            <a:spLocks noGrp="1"/>
          </p:cNvSpPr>
          <p:nvPr>
            <p:ph type="ctrTitle"/>
          </p:nvPr>
        </p:nvSpPr>
        <p:spPr>
          <a:xfrm>
            <a:off x="369611" y="210951"/>
            <a:ext cx="8151593" cy="474999"/>
          </a:xfrm>
        </p:spPr>
        <p:txBody>
          <a:bodyPr>
            <a:noAutofit/>
          </a:bodyPr>
          <a:lstStyle/>
          <a:p>
            <a:r>
              <a:rPr lang="en-US" sz="2400" b="1" dirty="0">
                <a:latin typeface="Times New Roman" panose="02020603050405020304" pitchFamily="18" charset="0"/>
                <a:cs typeface="Times New Roman" panose="02020603050405020304" pitchFamily="18" charset="0"/>
              </a:rPr>
              <a:t>Understanding the problem: </a:t>
            </a:r>
            <a:r>
              <a:rPr lang="en-US" sz="2800" b="1" dirty="0">
                <a:latin typeface="Times New Roman" panose="02020603050405020304" pitchFamily="18" charset="0"/>
                <a:cs typeface="Times New Roman" panose="02020603050405020304" pitchFamily="18" charset="0"/>
              </a:rPr>
              <a:t>5W1H</a:t>
            </a:r>
          </a:p>
        </p:txBody>
      </p:sp>
      <p:grpSp>
        <p:nvGrpSpPr>
          <p:cNvPr id="17" name="Group 16">
            <a:extLst>
              <a:ext uri="{FF2B5EF4-FFF2-40B4-BE49-F238E27FC236}">
                <a16:creationId xmlns:a16="http://schemas.microsoft.com/office/drawing/2014/main" id="{98B1A91E-7D63-4E15-B7EA-0453BC15265C}"/>
              </a:ext>
              <a:ext uri="{C183D7F6-B498-43B3-948B-1728B52AA6E4}">
                <adec:decorative xmlns:adec="http://schemas.microsoft.com/office/drawing/2017/decorative" val="1"/>
              </a:ext>
            </a:extLst>
          </p:cNvPr>
          <p:cNvGrpSpPr/>
          <p:nvPr/>
        </p:nvGrpSpPr>
        <p:grpSpPr>
          <a:xfrm>
            <a:off x="7312111" y="0"/>
            <a:ext cx="2562565" cy="6884359"/>
            <a:chOff x="7272316" y="159820"/>
            <a:chExt cx="2562565" cy="6884359"/>
          </a:xfrm>
        </p:grpSpPr>
        <p:pic>
          <p:nvPicPr>
            <p:cNvPr id="18" name="Graphic 17">
              <a:extLst>
                <a:ext uri="{FF2B5EF4-FFF2-40B4-BE49-F238E27FC236}">
                  <a16:creationId xmlns:a16="http://schemas.microsoft.com/office/drawing/2014/main" id="{F0A32002-CC31-2B6D-7A5D-66EDF27611B2}"/>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727138" y="5339178"/>
              <a:ext cx="878334" cy="1705001"/>
            </a:xfrm>
            <a:prstGeom prst="rect">
              <a:avLst/>
            </a:prstGeom>
          </p:spPr>
        </p:pic>
        <p:sp>
          <p:nvSpPr>
            <p:cNvPr id="19" name="Freeform: Shape 18">
              <a:extLst>
                <a:ext uri="{FF2B5EF4-FFF2-40B4-BE49-F238E27FC236}">
                  <a16:creationId xmlns:a16="http://schemas.microsoft.com/office/drawing/2014/main" id="{519D6ED2-972A-D3E9-ADCE-6524C827860F}"/>
                </a:ext>
                <a:ext uri="{C183D7F6-B498-43B3-948B-1728B52AA6E4}">
                  <adec:decorative xmlns:adec="http://schemas.microsoft.com/office/drawing/2017/decorative" val="1"/>
                </a:ext>
              </a:extLst>
            </p:cNvPr>
            <p:cNvSpPr/>
            <p:nvPr/>
          </p:nvSpPr>
          <p:spPr>
            <a:xfrm>
              <a:off x="7272316" y="159820"/>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grpSp>
      <p:sp>
        <p:nvSpPr>
          <p:cNvPr id="39" name="TextBox 38">
            <a:extLst>
              <a:ext uri="{FF2B5EF4-FFF2-40B4-BE49-F238E27FC236}">
                <a16:creationId xmlns:a16="http://schemas.microsoft.com/office/drawing/2014/main" id="{533FF60B-DEC8-8800-FD3C-34CC27200F22}"/>
              </a:ext>
            </a:extLst>
          </p:cNvPr>
          <p:cNvSpPr txBox="1"/>
          <p:nvPr/>
        </p:nvSpPr>
        <p:spPr>
          <a:xfrm>
            <a:off x="8645267" y="3443914"/>
            <a:ext cx="3370580" cy="707886"/>
          </a:xfrm>
          <a:prstGeom prst="rect">
            <a:avLst/>
          </a:prstGeom>
          <a:noFill/>
        </p:spPr>
        <p:txBody>
          <a:bodyPr wrap="square" rtlCol="0">
            <a:spAutoFit/>
          </a:bodyPr>
          <a:lstStyle/>
          <a:p>
            <a:r>
              <a:rPr lang="en-IN" sz="4000" b="1" dirty="0"/>
              <a:t>RESEARCH</a:t>
            </a:r>
          </a:p>
        </p:txBody>
      </p:sp>
      <p:sp>
        <p:nvSpPr>
          <p:cNvPr id="41" name="TextBox 40">
            <a:extLst>
              <a:ext uri="{FF2B5EF4-FFF2-40B4-BE49-F238E27FC236}">
                <a16:creationId xmlns:a16="http://schemas.microsoft.com/office/drawing/2014/main" id="{28E81A31-BFEB-FE14-FCBE-E977CED00E16}"/>
              </a:ext>
            </a:extLst>
          </p:cNvPr>
          <p:cNvSpPr txBox="1"/>
          <p:nvPr/>
        </p:nvSpPr>
        <p:spPr>
          <a:xfrm>
            <a:off x="369611" y="685950"/>
            <a:ext cx="7230724" cy="5632311"/>
          </a:xfrm>
          <a:prstGeom prst="rect">
            <a:avLst/>
          </a:prstGeom>
          <a:noFill/>
        </p:spPr>
        <p:txBody>
          <a:bodyPr wrap="square" rtlCol="0">
            <a:spAutoFit/>
          </a:bodyPr>
          <a:lstStyle/>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What </a:t>
            </a:r>
            <a:r>
              <a:rPr lang="en-US"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CareerCraft AI is an AI-powered platform that helps students and freshers build ATS-friendly resumes, assess their career fit, and receive personalized job and learning recommendations.</a:t>
            </a:r>
          </a:p>
          <a:p>
            <a:endParaRPr lang="en-US"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Who : </a:t>
            </a:r>
            <a:r>
              <a:rPr lang="en-US" sz="1600" dirty="0">
                <a:latin typeface="Times New Roman" panose="02020603050405020304" pitchFamily="18" charset="0"/>
                <a:cs typeface="Times New Roman" panose="02020603050405020304" pitchFamily="18" charset="0"/>
              </a:rPr>
              <a:t>The primary users are students and fresh graduates, with secondary stakeholders including career counselors, recruiters, and educational institutions.</a:t>
            </a:r>
          </a:p>
          <a:p>
            <a:endParaRPr lang="en-US"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Where : </a:t>
            </a:r>
            <a:r>
              <a:rPr lang="en-US" sz="1600" dirty="0">
                <a:latin typeface="Times New Roman" panose="02020603050405020304" pitchFamily="18" charset="0"/>
                <a:cs typeface="Times New Roman" panose="02020603050405020304" pitchFamily="18" charset="0"/>
              </a:rPr>
              <a:t>It is designed for broad access via the web, with a focus on underserved regions where structured career guidance is minimal</a:t>
            </a:r>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When : </a:t>
            </a:r>
            <a:r>
              <a:rPr lang="en-US" sz="1600" dirty="0">
                <a:latin typeface="Times New Roman" panose="02020603050405020304" pitchFamily="18" charset="0"/>
                <a:cs typeface="Times New Roman" panose="02020603050405020304" pitchFamily="18" charset="0"/>
              </a:rPr>
              <a:t>CareerCraft AI is relevant now, as rapid changes in the job market and technology demand smarter, more adaptive career planning tools.</a:t>
            </a:r>
          </a:p>
          <a:p>
            <a:endParaRPr lang="en-US"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Why : </a:t>
            </a:r>
            <a:r>
              <a:rPr lang="en-US" sz="1600" dirty="0">
                <a:latin typeface="Times New Roman" panose="02020603050405020304" pitchFamily="18" charset="0"/>
                <a:cs typeface="Times New Roman" panose="02020603050405020304" pitchFamily="18" charset="0"/>
              </a:rPr>
              <a:t>It exists to solve the lack of career guidance and job-readiness tools for students, especially in Tier 2 and Tier 3 cities.</a:t>
            </a:r>
          </a:p>
          <a:p>
            <a:pPr marL="285750" indent="-285750">
              <a:buFont typeface="Wingdings" panose="05000000000000000000" pitchFamily="2" charset="2"/>
              <a:buChar char="Ø"/>
            </a:pPr>
            <a:endParaRPr lang="en-US" sz="16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How : </a:t>
            </a:r>
            <a:r>
              <a:rPr lang="en-US" sz="1600" dirty="0">
                <a:latin typeface="Times New Roman" panose="02020603050405020304" pitchFamily="18" charset="0"/>
                <a:cs typeface="Times New Roman" panose="02020603050405020304" pitchFamily="18" charset="0"/>
              </a:rPr>
              <a:t>It works through AI-driven resume generation, dynamic career quizzes, and intelligent recommendation engines that suggest roles, certifications, and companies.</a:t>
            </a: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5973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6C4443-0838-FF21-B756-2174BC7C23F1}"/>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9BADDC12-66BB-DFDC-8367-48A0B6FE06D5}"/>
              </a:ext>
            </a:extLst>
          </p:cNvPr>
          <p:cNvSpPr>
            <a:spLocks noGrp="1"/>
          </p:cNvSpPr>
          <p:nvPr>
            <p:ph type="ctrTitle"/>
          </p:nvPr>
        </p:nvSpPr>
        <p:spPr>
          <a:xfrm>
            <a:off x="8632723" y="202101"/>
            <a:ext cx="3460955" cy="679766"/>
          </a:xfrm>
        </p:spPr>
        <p:txBody>
          <a:bodyPr>
            <a:noAutofit/>
          </a:bodyPr>
          <a:lstStyle/>
          <a:p>
            <a:pPr>
              <a:lnSpc>
                <a:spcPct val="100000"/>
              </a:lnSpc>
            </a:pPr>
            <a:r>
              <a:rPr lang="en-IN" sz="4000" b="1" dirty="0">
                <a:effectLst>
                  <a:outerShdw blurRad="38100" dist="38100" dir="2700000" algn="tl">
                    <a:srgbClr val="000000">
                      <a:alpha val="43137"/>
                    </a:srgbClr>
                  </a:outerShdw>
                </a:effectLst>
              </a:rPr>
              <a:t> Stakeholders</a:t>
            </a:r>
            <a:endParaRPr lang="en-US" sz="4000" b="1" dirty="0">
              <a:effectLst>
                <a:outerShdw blurRad="38100" dist="38100" dir="2700000" algn="tl">
                  <a:srgbClr val="000000">
                    <a:alpha val="43137"/>
                  </a:srgbClr>
                </a:outerShdw>
              </a:effectLst>
            </a:endParaRPr>
          </a:p>
        </p:txBody>
      </p:sp>
      <p:sp>
        <p:nvSpPr>
          <p:cNvPr id="24" name="Text Placeholder 23">
            <a:extLst>
              <a:ext uri="{FF2B5EF4-FFF2-40B4-BE49-F238E27FC236}">
                <a16:creationId xmlns:a16="http://schemas.microsoft.com/office/drawing/2014/main" id="{A95ACF0E-30F1-2C50-3483-6AF0E764FC55}"/>
              </a:ext>
            </a:extLst>
          </p:cNvPr>
          <p:cNvSpPr>
            <a:spLocks noGrp="1"/>
          </p:cNvSpPr>
          <p:nvPr>
            <p:ph sz="quarter" idx="17"/>
          </p:nvPr>
        </p:nvSpPr>
        <p:spPr>
          <a:xfrm>
            <a:off x="323467" y="908324"/>
            <a:ext cx="6223910" cy="5177916"/>
          </a:xfrm>
        </p:spPr>
        <p:txBody>
          <a:bodyPr>
            <a:noAutofit/>
          </a:bodyPr>
          <a:lstStyle/>
          <a:p>
            <a:pPr marL="0">
              <a:spcBef>
                <a:spcPts val="0"/>
              </a:spcBef>
              <a:spcAft>
                <a:spcPts val="600"/>
              </a:spcAft>
            </a:pPr>
            <a:r>
              <a:rPr lang="en-US" sz="1200" dirty="0"/>
              <a:t>Name: Revan – The Aspiring Graduate“ (</a:t>
            </a:r>
            <a:r>
              <a:rPr lang="en-US" sz="1200" b="1" dirty="0"/>
              <a:t>Primary Stakeholders persona</a:t>
            </a:r>
            <a:r>
              <a:rPr lang="en-US" sz="1200" dirty="0"/>
              <a:t>)</a:t>
            </a:r>
            <a:endParaRPr lang="en-US" sz="1200" b="1" dirty="0"/>
          </a:p>
          <a:p>
            <a:pPr marL="0" indent="0">
              <a:spcBef>
                <a:spcPts val="0"/>
              </a:spcBef>
              <a:spcAft>
                <a:spcPts val="600"/>
              </a:spcAft>
              <a:buNone/>
            </a:pPr>
            <a:r>
              <a:rPr lang="en-US" sz="1200" dirty="0"/>
              <a:t>  Age: 22</a:t>
            </a:r>
          </a:p>
          <a:p>
            <a:pPr marL="0">
              <a:spcBef>
                <a:spcPts val="0"/>
              </a:spcBef>
              <a:spcAft>
                <a:spcPts val="600"/>
              </a:spcAft>
            </a:pPr>
            <a:r>
              <a:rPr lang="en-US" sz="1200" dirty="0"/>
              <a:t>Location: Bellary, Karnataka</a:t>
            </a:r>
          </a:p>
          <a:p>
            <a:pPr marL="0">
              <a:spcBef>
                <a:spcPts val="0"/>
              </a:spcBef>
              <a:spcAft>
                <a:spcPts val="600"/>
              </a:spcAft>
            </a:pPr>
            <a:r>
              <a:rPr lang="en-US" sz="1200" dirty="0"/>
              <a:t>Education: Final year B.Tech student</a:t>
            </a:r>
          </a:p>
          <a:p>
            <a:pPr marL="0">
              <a:spcBef>
                <a:spcPts val="0"/>
              </a:spcBef>
              <a:spcAft>
                <a:spcPts val="600"/>
              </a:spcAft>
            </a:pPr>
            <a:r>
              <a:rPr lang="en-US" sz="1200" dirty="0"/>
              <a:t>Tech Comfort: Moderate</a:t>
            </a:r>
          </a:p>
          <a:p>
            <a:pPr marL="0">
              <a:spcBef>
                <a:spcPts val="0"/>
              </a:spcBef>
              <a:spcAft>
                <a:spcPts val="600"/>
              </a:spcAft>
            </a:pPr>
            <a:endParaRPr lang="en-US" sz="1200" dirty="0"/>
          </a:p>
          <a:p>
            <a:pPr>
              <a:spcBef>
                <a:spcPts val="0"/>
              </a:spcBef>
              <a:spcAft>
                <a:spcPts val="600"/>
              </a:spcAft>
            </a:pPr>
            <a:r>
              <a:rPr lang="en-US" sz="1200" b="1" dirty="0"/>
              <a:t>Goals:</a:t>
            </a:r>
          </a:p>
          <a:p>
            <a:pPr>
              <a:spcBef>
                <a:spcPts val="0"/>
              </a:spcBef>
              <a:spcAft>
                <a:spcPts val="600"/>
              </a:spcAft>
              <a:buFont typeface="Arial" panose="020B0604020202020204" pitchFamily="34" charset="0"/>
              <a:buChar char="•"/>
            </a:pPr>
            <a:r>
              <a:rPr lang="en-US" sz="1200" dirty="0"/>
              <a:t>Land her first job at a reputable company.</a:t>
            </a:r>
          </a:p>
          <a:p>
            <a:pPr>
              <a:spcBef>
                <a:spcPts val="0"/>
              </a:spcBef>
              <a:spcAft>
                <a:spcPts val="600"/>
              </a:spcAft>
              <a:buFont typeface="Arial" panose="020B0604020202020204" pitchFamily="34" charset="0"/>
              <a:buChar char="•"/>
            </a:pPr>
            <a:r>
              <a:rPr lang="en-US" sz="1200" dirty="0"/>
              <a:t>Create a professional resume.</a:t>
            </a:r>
          </a:p>
          <a:p>
            <a:pPr>
              <a:spcBef>
                <a:spcPts val="0"/>
              </a:spcBef>
              <a:spcAft>
                <a:spcPts val="600"/>
              </a:spcAft>
              <a:buFont typeface="Arial" panose="020B0604020202020204" pitchFamily="34" charset="0"/>
              <a:buChar char="•"/>
            </a:pPr>
            <a:r>
              <a:rPr lang="en-US" sz="1200" dirty="0"/>
              <a:t>Identify a career path that suits her strengths.</a:t>
            </a:r>
          </a:p>
          <a:p>
            <a:pPr>
              <a:spcBef>
                <a:spcPts val="0"/>
              </a:spcBef>
              <a:spcAft>
                <a:spcPts val="600"/>
              </a:spcAft>
              <a:buFont typeface="Arial" panose="020B0604020202020204" pitchFamily="34" charset="0"/>
              <a:buChar char="•"/>
            </a:pPr>
            <a:endParaRPr lang="en-US" sz="1200" dirty="0"/>
          </a:p>
          <a:p>
            <a:pPr>
              <a:spcBef>
                <a:spcPts val="0"/>
              </a:spcBef>
              <a:spcAft>
                <a:spcPts val="600"/>
              </a:spcAft>
            </a:pPr>
            <a:r>
              <a:rPr lang="en-US" sz="1200" b="1" dirty="0"/>
              <a:t>Pain Points:</a:t>
            </a:r>
          </a:p>
          <a:p>
            <a:pPr>
              <a:spcBef>
                <a:spcPts val="0"/>
              </a:spcBef>
              <a:spcAft>
                <a:spcPts val="600"/>
              </a:spcAft>
              <a:buFont typeface="Wingdings" panose="05000000000000000000" pitchFamily="2" charset="2"/>
              <a:buChar char="§"/>
            </a:pPr>
            <a:r>
              <a:rPr lang="en-US" sz="1200" dirty="0"/>
              <a:t>Lacks clarity on job roles suitable for her degree.</a:t>
            </a:r>
          </a:p>
          <a:p>
            <a:pPr>
              <a:spcBef>
                <a:spcPts val="0"/>
              </a:spcBef>
              <a:spcAft>
                <a:spcPts val="600"/>
              </a:spcAft>
              <a:buFont typeface="Wingdings" panose="05000000000000000000" pitchFamily="2" charset="2"/>
              <a:buChar char="§"/>
            </a:pPr>
            <a:r>
              <a:rPr lang="en-US" sz="1200" dirty="0"/>
              <a:t>Confused by conflicting career advice.</a:t>
            </a:r>
          </a:p>
          <a:p>
            <a:pPr>
              <a:spcBef>
                <a:spcPts val="0"/>
              </a:spcBef>
              <a:spcAft>
                <a:spcPts val="600"/>
              </a:spcAft>
              <a:buFont typeface="Wingdings" panose="05000000000000000000" pitchFamily="2" charset="2"/>
              <a:buChar char="§"/>
            </a:pPr>
            <a:r>
              <a:rPr lang="en-US" sz="1200" dirty="0"/>
              <a:t>Finds resume-building overwhelming.</a:t>
            </a:r>
          </a:p>
          <a:p>
            <a:pPr>
              <a:spcBef>
                <a:spcPts val="0"/>
              </a:spcBef>
              <a:spcAft>
                <a:spcPts val="600"/>
              </a:spcAft>
            </a:pPr>
            <a:endParaRPr lang="en-US" sz="1200" dirty="0"/>
          </a:p>
          <a:p>
            <a:pPr>
              <a:spcBef>
                <a:spcPts val="0"/>
              </a:spcBef>
              <a:spcAft>
                <a:spcPts val="600"/>
              </a:spcAft>
            </a:pPr>
            <a:r>
              <a:rPr lang="en-US" sz="1200" b="1" dirty="0"/>
              <a:t>How CareerCraft AI Helps:</a:t>
            </a:r>
          </a:p>
          <a:p>
            <a:pPr>
              <a:spcBef>
                <a:spcPts val="0"/>
              </a:spcBef>
              <a:spcAft>
                <a:spcPts val="600"/>
              </a:spcAft>
              <a:buFont typeface="Wingdings" panose="05000000000000000000" pitchFamily="2" charset="2"/>
              <a:buChar char="§"/>
            </a:pPr>
            <a:r>
              <a:rPr lang="en-US" sz="1200" dirty="0"/>
              <a:t>Generates an ATS-optimized resume instantly.</a:t>
            </a:r>
          </a:p>
          <a:p>
            <a:pPr>
              <a:spcBef>
                <a:spcPts val="0"/>
              </a:spcBef>
              <a:spcAft>
                <a:spcPts val="600"/>
              </a:spcAft>
              <a:buFont typeface="Wingdings" panose="05000000000000000000" pitchFamily="2" charset="2"/>
              <a:buChar char="§"/>
            </a:pPr>
            <a:r>
              <a:rPr lang="en-US" sz="1200" dirty="0"/>
              <a:t>Recommends career domains based on her responses to a personalized quiz.</a:t>
            </a:r>
          </a:p>
          <a:p>
            <a:pPr>
              <a:spcBef>
                <a:spcPts val="0"/>
              </a:spcBef>
              <a:spcAft>
                <a:spcPts val="600"/>
              </a:spcAft>
              <a:buFont typeface="Wingdings" panose="05000000000000000000" pitchFamily="2" charset="2"/>
              <a:buChar char="§"/>
            </a:pPr>
            <a:r>
              <a:rPr lang="en-US" sz="1200" dirty="0"/>
              <a:t>Suggests certifications to bridge skill gaps.</a:t>
            </a:r>
          </a:p>
        </p:txBody>
      </p:sp>
      <p:sp>
        <p:nvSpPr>
          <p:cNvPr id="5" name="Footer Placeholder 4">
            <a:extLst>
              <a:ext uri="{FF2B5EF4-FFF2-40B4-BE49-F238E27FC236}">
                <a16:creationId xmlns:a16="http://schemas.microsoft.com/office/drawing/2014/main" id="{90B1BFE8-26FB-87EA-C720-AA47CE1C3BA6}"/>
              </a:ext>
            </a:extLst>
          </p:cNvPr>
          <p:cNvSpPr>
            <a:spLocks noGrp="1"/>
          </p:cNvSpPr>
          <p:nvPr>
            <p:ph type="ftr" sz="quarter" idx="3"/>
          </p:nvPr>
        </p:nvSpPr>
        <p:spPr>
          <a:xfrm>
            <a:off x="805542" y="6470552"/>
            <a:ext cx="6637071" cy="365125"/>
          </a:xfrm>
        </p:spPr>
        <p:txBody>
          <a:bodyPr/>
          <a:lstStyle/>
          <a:p>
            <a:r>
              <a:rPr lang="en-US" b="1" dirty="0">
                <a:latin typeface="Times New Roman" panose="02020603050405020304" pitchFamily="18" charset="0"/>
                <a:cs typeface="Times New Roman" panose="02020603050405020304" pitchFamily="18" charset="0"/>
              </a:rPr>
              <a:t>CareerCraft AI</a:t>
            </a:r>
            <a:endParaRPr lang="en-US" dirty="0"/>
          </a:p>
        </p:txBody>
      </p:sp>
      <p:sp>
        <p:nvSpPr>
          <p:cNvPr id="12" name="Freeform: Shape 11">
            <a:extLst>
              <a:ext uri="{FF2B5EF4-FFF2-40B4-BE49-F238E27FC236}">
                <a16:creationId xmlns:a16="http://schemas.microsoft.com/office/drawing/2014/main" id="{47D38D4E-C11E-CD30-C05D-B5CECFED0E79}"/>
              </a:ext>
              <a:ext uri="{C183D7F6-B498-43B3-948B-1728B52AA6E4}">
                <adec:decorative xmlns:adec="http://schemas.microsoft.com/office/drawing/2017/decorative" val="1"/>
              </a:ext>
            </a:extLst>
          </p:cNvPr>
          <p:cNvSpPr/>
          <p:nvPr/>
        </p:nvSpPr>
        <p:spPr>
          <a:xfrm>
            <a:off x="6001331" y="0"/>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pic>
        <p:nvPicPr>
          <p:cNvPr id="13" name="Graphic 12">
            <a:extLst>
              <a:ext uri="{FF2B5EF4-FFF2-40B4-BE49-F238E27FC236}">
                <a16:creationId xmlns:a16="http://schemas.microsoft.com/office/drawing/2014/main" id="{5D50C399-190A-487D-95AD-40328657401A}"/>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6" name="Slide Number Placeholder 5">
            <a:extLst>
              <a:ext uri="{FF2B5EF4-FFF2-40B4-BE49-F238E27FC236}">
                <a16:creationId xmlns:a16="http://schemas.microsoft.com/office/drawing/2014/main" id="{A5261E65-12A3-B653-BFE5-9807A56CE477}"/>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4</a:t>
            </a:fld>
            <a:endParaRPr lang="en-US" dirty="0"/>
          </a:p>
        </p:txBody>
      </p:sp>
      <p:sp>
        <p:nvSpPr>
          <p:cNvPr id="4" name="Text Placeholder 2">
            <a:extLst>
              <a:ext uri="{FF2B5EF4-FFF2-40B4-BE49-F238E27FC236}">
                <a16:creationId xmlns:a16="http://schemas.microsoft.com/office/drawing/2014/main" id="{09D7F854-EF6C-B45C-5EEC-BF3C5500EBA1}"/>
              </a:ext>
            </a:extLst>
          </p:cNvPr>
          <p:cNvSpPr txBox="1">
            <a:spLocks/>
          </p:cNvSpPr>
          <p:nvPr/>
        </p:nvSpPr>
        <p:spPr>
          <a:xfrm>
            <a:off x="7461312" y="881867"/>
            <a:ext cx="3460955" cy="1738903"/>
          </a:xfrm>
          <a:prstGeom prst="roundRect">
            <a:avLst/>
          </a:prstGeom>
          <a:solidFill>
            <a:schemeClr val="accent1">
              <a:lumMod val="40000"/>
              <a:lumOff val="60000"/>
            </a:schemeClr>
          </a:solidFill>
          <a:ln>
            <a:solidFill>
              <a:schemeClr val="tx1"/>
            </a:solidFill>
          </a:ln>
          <a:effectLst>
            <a:outerShdw blurRad="63500" sx="102000" sy="102000" algn="ctr" rotWithShape="0">
              <a:prstClr val="black">
                <a:alpha val="40000"/>
              </a:prstClr>
            </a:outerShdw>
          </a:effectLst>
        </p:spPr>
        <p:txBody>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dirty="0"/>
              <a:t>Primary Stakeholders:</a:t>
            </a:r>
          </a:p>
          <a:p>
            <a:r>
              <a:rPr lang="en-US" sz="1800" dirty="0"/>
              <a:t>Students or freshers who are actually using the application for their Career Guidance.</a:t>
            </a:r>
          </a:p>
        </p:txBody>
      </p:sp>
      <p:sp>
        <p:nvSpPr>
          <p:cNvPr id="8" name="Text Placeholder 2">
            <a:extLst>
              <a:ext uri="{FF2B5EF4-FFF2-40B4-BE49-F238E27FC236}">
                <a16:creationId xmlns:a16="http://schemas.microsoft.com/office/drawing/2014/main" id="{0C9824F1-8E52-2A41-6B0E-BE80A4D45A15}"/>
              </a:ext>
            </a:extLst>
          </p:cNvPr>
          <p:cNvSpPr txBox="1">
            <a:spLocks/>
          </p:cNvSpPr>
          <p:nvPr/>
        </p:nvSpPr>
        <p:spPr>
          <a:xfrm>
            <a:off x="8416413" y="2895298"/>
            <a:ext cx="3564280" cy="1738903"/>
          </a:xfrm>
          <a:prstGeom prst="roundRect">
            <a:avLst/>
          </a:prstGeom>
          <a:solidFill>
            <a:schemeClr val="accent1">
              <a:lumMod val="40000"/>
              <a:lumOff val="60000"/>
            </a:schemeClr>
          </a:solidFill>
          <a:ln>
            <a:solidFill>
              <a:schemeClr val="tx1"/>
            </a:solidFill>
          </a:ln>
          <a:effectLst>
            <a:outerShdw blurRad="63500" sx="102000" sy="102000" algn="ctr" rotWithShape="0">
              <a:prstClr val="black">
                <a:alpha val="40000"/>
              </a:prstClr>
            </a:outerShdw>
          </a:effectLst>
        </p:spPr>
        <p:txBody>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dirty="0"/>
              <a:t>Secondary Stakeholders:</a:t>
            </a:r>
          </a:p>
          <a:p>
            <a:pPr marL="0" indent="0">
              <a:buNone/>
            </a:pPr>
            <a:r>
              <a:rPr lang="en-US" sz="1600" dirty="0"/>
              <a:t>Mentors, Educational Institutions, Recruiters, HR professionals who are interested in the Students Career Paths.</a:t>
            </a:r>
          </a:p>
        </p:txBody>
      </p:sp>
      <p:sp>
        <p:nvSpPr>
          <p:cNvPr id="9" name="Text Placeholder 2">
            <a:extLst>
              <a:ext uri="{FF2B5EF4-FFF2-40B4-BE49-F238E27FC236}">
                <a16:creationId xmlns:a16="http://schemas.microsoft.com/office/drawing/2014/main" id="{BD2ACFE5-CDB2-11BC-26D8-BF8AE6FE2BF9}"/>
              </a:ext>
            </a:extLst>
          </p:cNvPr>
          <p:cNvSpPr txBox="1">
            <a:spLocks/>
          </p:cNvSpPr>
          <p:nvPr/>
        </p:nvSpPr>
        <p:spPr>
          <a:xfrm>
            <a:off x="6593872" y="4924440"/>
            <a:ext cx="3564280" cy="1705002"/>
          </a:xfrm>
          <a:prstGeom prst="roundRect">
            <a:avLst/>
          </a:prstGeom>
          <a:solidFill>
            <a:schemeClr val="accent1">
              <a:lumMod val="40000"/>
              <a:lumOff val="60000"/>
            </a:schemeClr>
          </a:solidFill>
          <a:ln>
            <a:solidFill>
              <a:schemeClr val="tx1"/>
            </a:solidFill>
          </a:ln>
          <a:effectLst>
            <a:outerShdw blurRad="63500" sx="102000" sy="102000" algn="ctr" rotWithShape="0">
              <a:prstClr val="black">
                <a:alpha val="40000"/>
              </a:prstClr>
            </a:outerShdw>
          </a:effectLst>
        </p:spPr>
        <p:txBody>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dirty="0"/>
              <a:t>Tertiary Stakeholders:</a:t>
            </a:r>
          </a:p>
          <a:p>
            <a:r>
              <a:rPr lang="en-US" sz="1800" dirty="0"/>
              <a:t>Developers or Company employers who build the application.</a:t>
            </a:r>
          </a:p>
        </p:txBody>
      </p:sp>
      <p:sp>
        <p:nvSpPr>
          <p:cNvPr id="14" name="Title 22">
            <a:extLst>
              <a:ext uri="{FF2B5EF4-FFF2-40B4-BE49-F238E27FC236}">
                <a16:creationId xmlns:a16="http://schemas.microsoft.com/office/drawing/2014/main" id="{5F5BE1C2-9262-9CAA-C9E7-F6462AF65AD1}"/>
              </a:ext>
            </a:extLst>
          </p:cNvPr>
          <p:cNvSpPr txBox="1">
            <a:spLocks/>
          </p:cNvSpPr>
          <p:nvPr/>
        </p:nvSpPr>
        <p:spPr>
          <a:xfrm>
            <a:off x="457200" y="228558"/>
            <a:ext cx="6700684" cy="67976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nSpc>
                <a:spcPct val="100000"/>
              </a:lnSpc>
            </a:pPr>
            <a:r>
              <a:rPr lang="en-IN" b="1" dirty="0">
                <a:effectLst>
                  <a:outerShdw blurRad="38100" dist="38100" dir="2700000" algn="tl">
                    <a:srgbClr val="000000">
                      <a:alpha val="43137"/>
                    </a:srgbClr>
                  </a:outerShdw>
                </a:effectLst>
              </a:rPr>
              <a:t>Stakeholder Persona:</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55027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A96AC-3094-260D-4961-0E5935776882}"/>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6CB6AD87-86D1-89A0-4EB8-FF23FF6BDF8E}"/>
              </a:ext>
            </a:extLst>
          </p:cNvPr>
          <p:cNvSpPr>
            <a:spLocks noGrp="1"/>
          </p:cNvSpPr>
          <p:nvPr>
            <p:ph type="ftr" sz="quarter" idx="3"/>
          </p:nvPr>
        </p:nvSpPr>
        <p:spPr>
          <a:xfrm>
            <a:off x="824241" y="6290774"/>
            <a:ext cx="6637071" cy="365125"/>
          </a:xfrm>
        </p:spPr>
        <p:txBody>
          <a:bodyPr/>
          <a:lstStyle/>
          <a:p>
            <a:r>
              <a:rPr lang="en-US" dirty="0"/>
              <a:t>TEACH A COURSE</a:t>
            </a:r>
          </a:p>
        </p:txBody>
      </p:sp>
      <p:sp>
        <p:nvSpPr>
          <p:cNvPr id="6" name="Slide Number Placeholder 5">
            <a:extLst>
              <a:ext uri="{FF2B5EF4-FFF2-40B4-BE49-F238E27FC236}">
                <a16:creationId xmlns:a16="http://schemas.microsoft.com/office/drawing/2014/main" id="{AB332F6D-58E4-0AF1-2545-27CF7CDE6842}"/>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5</a:t>
            </a:fld>
            <a:endParaRPr lang="en-US" dirty="0"/>
          </a:p>
        </p:txBody>
      </p:sp>
      <p:pic>
        <p:nvPicPr>
          <p:cNvPr id="9" name="Picture 8">
            <a:extLst>
              <a:ext uri="{FF2B5EF4-FFF2-40B4-BE49-F238E27FC236}">
                <a16:creationId xmlns:a16="http://schemas.microsoft.com/office/drawing/2014/main" id="{694DA607-CBB0-7350-8ABB-7F467132D8D1}"/>
              </a:ext>
            </a:extLst>
          </p:cNvPr>
          <p:cNvPicPr>
            <a:picLocks noChangeAspect="1"/>
          </p:cNvPicPr>
          <p:nvPr/>
        </p:nvPicPr>
        <p:blipFill>
          <a:blip r:embed="rId2"/>
          <a:stretch>
            <a:fillRect/>
          </a:stretch>
        </p:blipFill>
        <p:spPr>
          <a:xfrm>
            <a:off x="88490" y="68826"/>
            <a:ext cx="11936362" cy="6676103"/>
          </a:xfrm>
          <a:prstGeom prst="rect">
            <a:avLst/>
          </a:prstGeom>
        </p:spPr>
      </p:pic>
    </p:spTree>
    <p:extLst>
      <p:ext uri="{BB962C8B-B14F-4D97-AF65-F5344CB8AC3E}">
        <p14:creationId xmlns:p14="http://schemas.microsoft.com/office/powerpoint/2010/main" val="38168517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E37E5-59EE-1A42-2D79-92C85E98F64C}"/>
            </a:ext>
          </a:extLst>
        </p:cNvPr>
        <p:cNvGrpSpPr/>
        <p:nvPr/>
      </p:nvGrpSpPr>
      <p:grpSpPr>
        <a:xfrm>
          <a:off x="0" y="0"/>
          <a:ext cx="0" cy="0"/>
          <a:chOff x="0" y="0"/>
          <a:chExt cx="0" cy="0"/>
        </a:xfrm>
      </p:grpSpPr>
      <p:sp>
        <p:nvSpPr>
          <p:cNvPr id="14" name="Footer Placeholder 13">
            <a:extLst>
              <a:ext uri="{FF2B5EF4-FFF2-40B4-BE49-F238E27FC236}">
                <a16:creationId xmlns:a16="http://schemas.microsoft.com/office/drawing/2014/main" id="{37F31B1A-7865-8605-38F9-AB69305B4C62}"/>
              </a:ext>
            </a:extLst>
          </p:cNvPr>
          <p:cNvSpPr>
            <a:spLocks noGrp="1"/>
          </p:cNvSpPr>
          <p:nvPr>
            <p:ph type="ftr" sz="quarter" idx="3"/>
          </p:nvPr>
        </p:nvSpPr>
        <p:spPr>
          <a:xfrm>
            <a:off x="171669" y="6519234"/>
            <a:ext cx="6637071" cy="365125"/>
          </a:xfrm>
        </p:spPr>
        <p:txBody>
          <a:bodyPr/>
          <a:lstStyle/>
          <a:p>
            <a:r>
              <a:rPr lang="en-US" b="1" dirty="0">
                <a:latin typeface="Times New Roman" panose="02020603050405020304" pitchFamily="18" charset="0"/>
                <a:cs typeface="Times New Roman" panose="02020603050405020304" pitchFamily="18" charset="0"/>
              </a:rPr>
              <a:t>CareerCraft AI</a:t>
            </a:r>
            <a:endParaRPr lang="en-US" dirty="0"/>
          </a:p>
        </p:txBody>
      </p:sp>
      <p:sp>
        <p:nvSpPr>
          <p:cNvPr id="15" name="Slide Number Placeholder 14">
            <a:extLst>
              <a:ext uri="{FF2B5EF4-FFF2-40B4-BE49-F238E27FC236}">
                <a16:creationId xmlns:a16="http://schemas.microsoft.com/office/drawing/2014/main" id="{019B032B-434D-A38C-2CDA-CD7D62C5F3C0}"/>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6</a:t>
            </a:fld>
            <a:endParaRPr lang="en-US" dirty="0"/>
          </a:p>
        </p:txBody>
      </p:sp>
      <p:sp>
        <p:nvSpPr>
          <p:cNvPr id="3" name="Title 2">
            <a:extLst>
              <a:ext uri="{FF2B5EF4-FFF2-40B4-BE49-F238E27FC236}">
                <a16:creationId xmlns:a16="http://schemas.microsoft.com/office/drawing/2014/main" id="{A61342AC-907B-ACDA-F166-8BDBB9B20DBE}"/>
              </a:ext>
            </a:extLst>
          </p:cNvPr>
          <p:cNvSpPr>
            <a:spLocks noGrp="1"/>
          </p:cNvSpPr>
          <p:nvPr>
            <p:ph type="ctrTitle"/>
          </p:nvPr>
        </p:nvSpPr>
        <p:spPr>
          <a:xfrm>
            <a:off x="182970" y="89116"/>
            <a:ext cx="8151593" cy="747991"/>
          </a:xfrm>
        </p:spPr>
        <p:txBody>
          <a:bodyPr>
            <a:noAutofit/>
          </a:bodyPr>
          <a:lstStyle/>
          <a:p>
            <a:r>
              <a:rPr lang="en-US" sz="4000" b="1" dirty="0">
                <a:latin typeface="Times New Roman" panose="02020603050405020304" pitchFamily="18" charset="0"/>
                <a:cs typeface="Times New Roman" panose="02020603050405020304" pitchFamily="18" charset="0"/>
              </a:rPr>
              <a:t>Affinity Mapping</a:t>
            </a:r>
          </a:p>
        </p:txBody>
      </p:sp>
      <p:grpSp>
        <p:nvGrpSpPr>
          <p:cNvPr id="17" name="Group 16">
            <a:extLst>
              <a:ext uri="{FF2B5EF4-FFF2-40B4-BE49-F238E27FC236}">
                <a16:creationId xmlns:a16="http://schemas.microsoft.com/office/drawing/2014/main" id="{9D85AA10-B0CE-6526-1A09-34F3D1E48F98}"/>
              </a:ext>
              <a:ext uri="{C183D7F6-B498-43B3-948B-1728B52AA6E4}">
                <adec:decorative xmlns:adec="http://schemas.microsoft.com/office/drawing/2017/decorative" val="1"/>
              </a:ext>
            </a:extLst>
          </p:cNvPr>
          <p:cNvGrpSpPr/>
          <p:nvPr/>
        </p:nvGrpSpPr>
        <p:grpSpPr>
          <a:xfrm>
            <a:off x="7312111" y="0"/>
            <a:ext cx="2562565" cy="6884359"/>
            <a:chOff x="7272316" y="159820"/>
            <a:chExt cx="2562565" cy="6884359"/>
          </a:xfrm>
        </p:grpSpPr>
        <p:pic>
          <p:nvPicPr>
            <p:cNvPr id="18" name="Graphic 17">
              <a:extLst>
                <a:ext uri="{FF2B5EF4-FFF2-40B4-BE49-F238E27FC236}">
                  <a16:creationId xmlns:a16="http://schemas.microsoft.com/office/drawing/2014/main" id="{803D4094-D689-A9B5-7BF4-81F930D95D2F}"/>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727138" y="5339178"/>
              <a:ext cx="878334" cy="1705001"/>
            </a:xfrm>
            <a:prstGeom prst="rect">
              <a:avLst/>
            </a:prstGeom>
          </p:spPr>
        </p:pic>
        <p:sp>
          <p:nvSpPr>
            <p:cNvPr id="19" name="Freeform: Shape 18">
              <a:extLst>
                <a:ext uri="{FF2B5EF4-FFF2-40B4-BE49-F238E27FC236}">
                  <a16:creationId xmlns:a16="http://schemas.microsoft.com/office/drawing/2014/main" id="{1B838493-93A3-FD6C-B4DE-0A251BC57E44}"/>
                </a:ext>
                <a:ext uri="{C183D7F6-B498-43B3-948B-1728B52AA6E4}">
                  <adec:decorative xmlns:adec="http://schemas.microsoft.com/office/drawing/2017/decorative" val="1"/>
                </a:ext>
              </a:extLst>
            </p:cNvPr>
            <p:cNvSpPr/>
            <p:nvPr/>
          </p:nvSpPr>
          <p:spPr>
            <a:xfrm>
              <a:off x="7272316" y="159820"/>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grpSp>
      <p:sp>
        <p:nvSpPr>
          <p:cNvPr id="2" name="Text Placeholder 2">
            <a:extLst>
              <a:ext uri="{FF2B5EF4-FFF2-40B4-BE49-F238E27FC236}">
                <a16:creationId xmlns:a16="http://schemas.microsoft.com/office/drawing/2014/main" id="{2ECADAD5-FE10-6A10-44B0-916DE7FA9B7C}"/>
              </a:ext>
            </a:extLst>
          </p:cNvPr>
          <p:cNvSpPr txBox="1">
            <a:spLocks/>
          </p:cNvSpPr>
          <p:nvPr/>
        </p:nvSpPr>
        <p:spPr>
          <a:xfrm>
            <a:off x="309887" y="993386"/>
            <a:ext cx="3307234" cy="2547133"/>
          </a:xfrm>
          <a:prstGeom prst="roundRect">
            <a:avLst/>
          </a:prstGeom>
          <a:solidFill>
            <a:schemeClr val="accent1">
              <a:lumMod val="40000"/>
              <a:lumOff val="60000"/>
            </a:schemeClr>
          </a:solidFill>
          <a:ln>
            <a:solidFill>
              <a:schemeClr val="tx1"/>
            </a:solidFill>
          </a:ln>
          <a:effectLst>
            <a:outerShdw blurRad="63500" sx="102000" sy="102000" algn="ctr" rotWithShape="0">
              <a:prstClr val="black">
                <a:alpha val="40000"/>
              </a:prstClr>
            </a:outerShdw>
          </a:effectLst>
        </p:spPr>
        <p:txBody>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dirty="0"/>
              <a:t>Needs</a:t>
            </a:r>
          </a:p>
          <a:p>
            <a:pPr>
              <a:spcBef>
                <a:spcPts val="0"/>
              </a:spcBef>
              <a:spcAft>
                <a:spcPts val="0"/>
              </a:spcAft>
              <a:buClr>
                <a:schemeClr val="tx1"/>
              </a:buClr>
              <a:buFont typeface="Arial" panose="020B0604020202020204" pitchFamily="34" charset="0"/>
              <a:buChar char="•"/>
            </a:pPr>
            <a:r>
              <a:rPr lang="en-US" sz="1400" dirty="0"/>
              <a:t>Resume Generation</a:t>
            </a:r>
          </a:p>
          <a:p>
            <a:pPr>
              <a:spcBef>
                <a:spcPts val="0"/>
              </a:spcBef>
              <a:spcAft>
                <a:spcPts val="0"/>
              </a:spcAft>
              <a:buClr>
                <a:schemeClr val="tx1"/>
              </a:buClr>
              <a:buFont typeface="Arial" panose="020B0604020202020204" pitchFamily="34" charset="0"/>
              <a:buChar char="•"/>
            </a:pPr>
            <a:r>
              <a:rPr lang="en-US" sz="1400" dirty="0"/>
              <a:t>ATS Optimization</a:t>
            </a:r>
          </a:p>
          <a:p>
            <a:pPr>
              <a:spcBef>
                <a:spcPts val="0"/>
              </a:spcBef>
              <a:spcAft>
                <a:spcPts val="0"/>
              </a:spcAft>
              <a:buClr>
                <a:schemeClr val="tx1"/>
              </a:buClr>
              <a:buFont typeface="Arial" panose="020B0604020202020204" pitchFamily="34" charset="0"/>
              <a:buChar char="•"/>
            </a:pPr>
            <a:r>
              <a:rPr lang="en-US" sz="1400" dirty="0"/>
              <a:t>Resume Evaluation</a:t>
            </a:r>
          </a:p>
          <a:p>
            <a:pPr>
              <a:spcBef>
                <a:spcPts val="0"/>
              </a:spcBef>
              <a:spcAft>
                <a:spcPts val="0"/>
              </a:spcAft>
              <a:buClr>
                <a:schemeClr val="tx1"/>
              </a:buClr>
              <a:buFont typeface="Arial" panose="020B0604020202020204" pitchFamily="34" charset="0"/>
              <a:buChar char="•"/>
            </a:pPr>
            <a:r>
              <a:rPr lang="en-US" sz="1400" dirty="0"/>
              <a:t>Career Quiz (CAT)</a:t>
            </a:r>
          </a:p>
          <a:p>
            <a:pPr>
              <a:spcBef>
                <a:spcPts val="0"/>
              </a:spcBef>
              <a:spcAft>
                <a:spcPts val="0"/>
              </a:spcAft>
              <a:buClr>
                <a:schemeClr val="tx1"/>
              </a:buClr>
              <a:buFont typeface="Arial" panose="020B0604020202020204" pitchFamily="34" charset="0"/>
              <a:buChar char="•"/>
            </a:pPr>
            <a:r>
              <a:rPr lang="en-US" sz="1400" dirty="0"/>
              <a:t>Personalized Recommendations</a:t>
            </a:r>
          </a:p>
          <a:p>
            <a:pPr>
              <a:spcBef>
                <a:spcPts val="0"/>
              </a:spcBef>
              <a:spcAft>
                <a:spcPts val="0"/>
              </a:spcAft>
              <a:buClr>
                <a:schemeClr val="tx1"/>
              </a:buClr>
              <a:buFont typeface="Arial" panose="020B0604020202020204" pitchFamily="34" charset="0"/>
              <a:buChar char="•"/>
            </a:pPr>
            <a:r>
              <a:rPr lang="en-US" sz="1400" dirty="0"/>
              <a:t>LinkedIn Integration</a:t>
            </a:r>
          </a:p>
          <a:p>
            <a:pPr>
              <a:spcBef>
                <a:spcPts val="0"/>
              </a:spcBef>
              <a:spcAft>
                <a:spcPts val="0"/>
              </a:spcAft>
              <a:buClr>
                <a:schemeClr val="tx1"/>
              </a:buClr>
              <a:buFont typeface="Arial" panose="020B0604020202020204" pitchFamily="34" charset="0"/>
              <a:buChar char="•"/>
            </a:pPr>
            <a:r>
              <a:rPr lang="en-US" sz="1400" dirty="0"/>
              <a:t>Interview Questions</a:t>
            </a:r>
          </a:p>
          <a:p>
            <a:pPr>
              <a:spcBef>
                <a:spcPts val="0"/>
              </a:spcBef>
              <a:spcAft>
                <a:spcPts val="0"/>
              </a:spcAft>
              <a:buClr>
                <a:schemeClr val="tx1"/>
              </a:buClr>
              <a:buFont typeface="Arial" panose="020B0604020202020204" pitchFamily="34" charset="0"/>
              <a:buChar char="•"/>
            </a:pPr>
            <a:r>
              <a:rPr lang="en-US" sz="1400" dirty="0"/>
              <a:t>Data Security</a:t>
            </a:r>
          </a:p>
          <a:p>
            <a:pPr>
              <a:spcBef>
                <a:spcPts val="0"/>
              </a:spcBef>
              <a:spcAft>
                <a:spcPts val="0"/>
              </a:spcAft>
              <a:buClr>
                <a:schemeClr val="tx1"/>
              </a:buClr>
              <a:buFont typeface="Arial" panose="020B0604020202020204" pitchFamily="34" charset="0"/>
              <a:buChar char="•"/>
            </a:pPr>
            <a:r>
              <a:rPr lang="en-US" sz="1400" dirty="0"/>
              <a:t>Collaboration</a:t>
            </a:r>
          </a:p>
        </p:txBody>
      </p:sp>
      <p:sp>
        <p:nvSpPr>
          <p:cNvPr id="4" name="Text Placeholder 2">
            <a:extLst>
              <a:ext uri="{FF2B5EF4-FFF2-40B4-BE49-F238E27FC236}">
                <a16:creationId xmlns:a16="http://schemas.microsoft.com/office/drawing/2014/main" id="{1A3C7877-161C-485C-7188-A7890C257D15}"/>
              </a:ext>
            </a:extLst>
          </p:cNvPr>
          <p:cNvSpPr txBox="1">
            <a:spLocks/>
          </p:cNvSpPr>
          <p:nvPr/>
        </p:nvSpPr>
        <p:spPr>
          <a:xfrm>
            <a:off x="4546388" y="993385"/>
            <a:ext cx="3307234" cy="2547133"/>
          </a:xfrm>
          <a:prstGeom prst="roundRect">
            <a:avLst/>
          </a:prstGeom>
          <a:solidFill>
            <a:schemeClr val="accent1">
              <a:lumMod val="40000"/>
              <a:lumOff val="60000"/>
            </a:schemeClr>
          </a:solidFill>
          <a:ln>
            <a:solidFill>
              <a:schemeClr val="tx1"/>
            </a:solidFill>
          </a:ln>
          <a:effectLst>
            <a:outerShdw blurRad="63500" sx="102000" sy="102000" algn="ctr" rotWithShape="0">
              <a:prstClr val="black">
                <a:alpha val="40000"/>
              </a:prstClr>
            </a:outerShdw>
          </a:effectLst>
        </p:spPr>
        <p:txBody>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600" b="1" dirty="0"/>
              <a:t>Types of Users </a:t>
            </a:r>
          </a:p>
          <a:p>
            <a:pPr>
              <a:spcBef>
                <a:spcPts val="0"/>
              </a:spcBef>
              <a:spcAft>
                <a:spcPts val="0"/>
              </a:spcAft>
              <a:buClr>
                <a:schemeClr val="tx1"/>
              </a:buClr>
              <a:buFont typeface="Arial" panose="020B0604020202020204" pitchFamily="34" charset="0"/>
              <a:buChar char="•"/>
            </a:pPr>
            <a:r>
              <a:rPr lang="en-US" sz="1400" dirty="0"/>
              <a:t>Engineering Student</a:t>
            </a:r>
          </a:p>
          <a:p>
            <a:pPr>
              <a:spcBef>
                <a:spcPts val="0"/>
              </a:spcBef>
              <a:spcAft>
                <a:spcPts val="0"/>
              </a:spcAft>
              <a:buClr>
                <a:schemeClr val="tx1"/>
              </a:buClr>
              <a:buFont typeface="Arial" panose="020B0604020202020204" pitchFamily="34" charset="0"/>
              <a:buChar char="•"/>
            </a:pPr>
            <a:r>
              <a:rPr lang="en-US" sz="1400" dirty="0"/>
              <a:t>Diploma Holder</a:t>
            </a:r>
          </a:p>
          <a:p>
            <a:pPr>
              <a:spcBef>
                <a:spcPts val="0"/>
              </a:spcBef>
              <a:spcAft>
                <a:spcPts val="0"/>
              </a:spcAft>
              <a:buClr>
                <a:schemeClr val="tx1"/>
              </a:buClr>
              <a:buFont typeface="Arial" panose="020B0604020202020204" pitchFamily="34" charset="0"/>
              <a:buChar char="•"/>
            </a:pPr>
            <a:r>
              <a:rPr lang="en-US" sz="1400" dirty="0"/>
              <a:t>Job Seeker (Fresher)</a:t>
            </a:r>
          </a:p>
          <a:p>
            <a:pPr>
              <a:spcBef>
                <a:spcPts val="0"/>
              </a:spcBef>
              <a:spcAft>
                <a:spcPts val="0"/>
              </a:spcAft>
              <a:buClr>
                <a:schemeClr val="tx1"/>
              </a:buClr>
              <a:buFont typeface="Arial" panose="020B0604020202020204" pitchFamily="34" charset="0"/>
              <a:buChar char="•"/>
            </a:pPr>
            <a:r>
              <a:rPr lang="en-US" sz="1400" dirty="0"/>
              <a:t>Career Switcher</a:t>
            </a:r>
          </a:p>
          <a:p>
            <a:pPr>
              <a:spcBef>
                <a:spcPts val="0"/>
              </a:spcBef>
              <a:spcAft>
                <a:spcPts val="0"/>
              </a:spcAft>
              <a:buClr>
                <a:schemeClr val="tx1"/>
              </a:buClr>
              <a:buFont typeface="Arial" panose="020B0604020202020204" pitchFamily="34" charset="0"/>
              <a:buChar char="•"/>
            </a:pPr>
            <a:r>
              <a:rPr lang="en-US" sz="1400" dirty="0"/>
              <a:t>Internship Seeker</a:t>
            </a:r>
          </a:p>
          <a:p>
            <a:pPr>
              <a:spcBef>
                <a:spcPts val="0"/>
              </a:spcBef>
              <a:spcAft>
                <a:spcPts val="0"/>
              </a:spcAft>
              <a:buClr>
                <a:schemeClr val="tx1"/>
              </a:buClr>
              <a:buFont typeface="Arial" panose="020B0604020202020204" pitchFamily="34" charset="0"/>
              <a:buChar char="•"/>
            </a:pPr>
            <a:r>
              <a:rPr lang="en-US" sz="1400" dirty="0"/>
              <a:t>Tier 2/3 College StudentPortfolio Builder</a:t>
            </a:r>
          </a:p>
        </p:txBody>
      </p:sp>
      <p:sp>
        <p:nvSpPr>
          <p:cNvPr id="5" name="Text Placeholder 2">
            <a:extLst>
              <a:ext uri="{FF2B5EF4-FFF2-40B4-BE49-F238E27FC236}">
                <a16:creationId xmlns:a16="http://schemas.microsoft.com/office/drawing/2014/main" id="{6DDE48D8-9A4E-9CED-4558-E8E5AC657409}"/>
              </a:ext>
            </a:extLst>
          </p:cNvPr>
          <p:cNvSpPr txBox="1">
            <a:spLocks/>
          </p:cNvSpPr>
          <p:nvPr/>
        </p:nvSpPr>
        <p:spPr>
          <a:xfrm>
            <a:off x="8574879" y="881867"/>
            <a:ext cx="3307234" cy="2547133"/>
          </a:xfrm>
          <a:prstGeom prst="roundRect">
            <a:avLst/>
          </a:prstGeom>
          <a:solidFill>
            <a:schemeClr val="accent1">
              <a:lumMod val="40000"/>
              <a:lumOff val="60000"/>
            </a:schemeClr>
          </a:solidFill>
          <a:ln>
            <a:solidFill>
              <a:schemeClr val="tx1"/>
            </a:solidFill>
          </a:ln>
          <a:effectLst>
            <a:outerShdw blurRad="63500" sx="102000" sy="102000" algn="ctr" rotWithShape="0">
              <a:prstClr val="black">
                <a:alpha val="40000"/>
              </a:prstClr>
            </a:outerShdw>
          </a:effectLst>
        </p:spPr>
        <p:txBody>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600" b="1" dirty="0"/>
              <a:t>Characteristics of CareerCraft AI</a:t>
            </a:r>
          </a:p>
          <a:p>
            <a:pPr>
              <a:spcBef>
                <a:spcPts val="0"/>
              </a:spcBef>
              <a:spcAft>
                <a:spcPts val="0"/>
              </a:spcAft>
              <a:buClr>
                <a:schemeClr val="tx1"/>
              </a:buClr>
              <a:buFont typeface="Arial" panose="020B0604020202020204" pitchFamily="34" charset="0"/>
              <a:buChar char="•"/>
            </a:pPr>
            <a:r>
              <a:rPr lang="en-US" sz="1400" dirty="0"/>
              <a:t>AI-Powered</a:t>
            </a:r>
          </a:p>
          <a:p>
            <a:pPr>
              <a:spcBef>
                <a:spcPts val="0"/>
              </a:spcBef>
              <a:spcAft>
                <a:spcPts val="0"/>
              </a:spcAft>
              <a:buClr>
                <a:schemeClr val="tx1"/>
              </a:buClr>
              <a:buFont typeface="Arial" panose="020B0604020202020204" pitchFamily="34" charset="0"/>
              <a:buChar char="•"/>
            </a:pPr>
            <a:r>
              <a:rPr lang="en-US" sz="1400" dirty="0"/>
              <a:t>User-Centric</a:t>
            </a:r>
          </a:p>
          <a:p>
            <a:pPr>
              <a:spcBef>
                <a:spcPts val="0"/>
              </a:spcBef>
              <a:spcAft>
                <a:spcPts val="0"/>
              </a:spcAft>
              <a:buClr>
                <a:schemeClr val="tx1"/>
              </a:buClr>
              <a:buFont typeface="Arial" panose="020B0604020202020204" pitchFamily="34" charset="0"/>
              <a:buChar char="•"/>
            </a:pPr>
            <a:r>
              <a:rPr lang="en-US" sz="1400" dirty="0"/>
              <a:t>Career-Focused</a:t>
            </a:r>
          </a:p>
          <a:p>
            <a:pPr>
              <a:spcBef>
                <a:spcPts val="0"/>
              </a:spcBef>
              <a:spcAft>
                <a:spcPts val="0"/>
              </a:spcAft>
              <a:buClr>
                <a:schemeClr val="tx1"/>
              </a:buClr>
              <a:buFont typeface="Arial" panose="020B0604020202020204" pitchFamily="34" charset="0"/>
              <a:buChar char="•"/>
            </a:pPr>
            <a:r>
              <a:rPr lang="en-US" sz="1400" dirty="0"/>
              <a:t>Personalized</a:t>
            </a:r>
          </a:p>
          <a:p>
            <a:pPr>
              <a:spcBef>
                <a:spcPts val="0"/>
              </a:spcBef>
              <a:spcAft>
                <a:spcPts val="0"/>
              </a:spcAft>
              <a:buClr>
                <a:schemeClr val="tx1"/>
              </a:buClr>
              <a:buFont typeface="Arial" panose="020B0604020202020204" pitchFamily="34" charset="0"/>
              <a:buChar char="•"/>
            </a:pPr>
            <a:r>
              <a:rPr lang="en-US" sz="1400" dirty="0"/>
              <a:t>ATS-Optimized</a:t>
            </a:r>
          </a:p>
          <a:p>
            <a:pPr>
              <a:spcBef>
                <a:spcPts val="0"/>
              </a:spcBef>
              <a:spcAft>
                <a:spcPts val="0"/>
              </a:spcAft>
              <a:buClr>
                <a:schemeClr val="tx1"/>
              </a:buClr>
              <a:buFont typeface="Arial" panose="020B0604020202020204" pitchFamily="34" charset="0"/>
              <a:buChar char="•"/>
            </a:pPr>
            <a:r>
              <a:rPr lang="en-US" sz="1400" dirty="0"/>
              <a:t>Interactive</a:t>
            </a:r>
          </a:p>
          <a:p>
            <a:pPr>
              <a:spcBef>
                <a:spcPts val="0"/>
              </a:spcBef>
              <a:spcAft>
                <a:spcPts val="0"/>
              </a:spcAft>
              <a:buClr>
                <a:schemeClr val="tx1"/>
              </a:buClr>
              <a:buFont typeface="Arial" panose="020B0604020202020204" pitchFamily="34" charset="0"/>
              <a:buChar char="•"/>
            </a:pPr>
            <a:r>
              <a:rPr lang="en-US" sz="1400" dirty="0"/>
              <a:t>Guidance-Oriented</a:t>
            </a:r>
          </a:p>
          <a:p>
            <a:pPr>
              <a:spcBef>
                <a:spcPts val="0"/>
              </a:spcBef>
              <a:spcAft>
                <a:spcPts val="0"/>
              </a:spcAft>
              <a:buClr>
                <a:schemeClr val="tx1"/>
              </a:buClr>
              <a:buFont typeface="Arial" panose="020B0604020202020204" pitchFamily="34" charset="0"/>
              <a:buChar char="•"/>
            </a:pPr>
            <a:r>
              <a:rPr lang="en-US" sz="1400" dirty="0"/>
              <a:t>Accessible</a:t>
            </a:r>
          </a:p>
        </p:txBody>
      </p:sp>
      <p:sp>
        <p:nvSpPr>
          <p:cNvPr id="6" name="Text Placeholder 2">
            <a:extLst>
              <a:ext uri="{FF2B5EF4-FFF2-40B4-BE49-F238E27FC236}">
                <a16:creationId xmlns:a16="http://schemas.microsoft.com/office/drawing/2014/main" id="{67A2A528-634B-C0B0-10DA-00FE61DBA411}"/>
              </a:ext>
            </a:extLst>
          </p:cNvPr>
          <p:cNvSpPr txBox="1">
            <a:spLocks/>
          </p:cNvSpPr>
          <p:nvPr/>
        </p:nvSpPr>
        <p:spPr>
          <a:xfrm>
            <a:off x="253982" y="3926203"/>
            <a:ext cx="3307234" cy="2547133"/>
          </a:xfrm>
          <a:prstGeom prst="roundRect">
            <a:avLst/>
          </a:prstGeom>
          <a:solidFill>
            <a:schemeClr val="accent1">
              <a:lumMod val="40000"/>
              <a:lumOff val="60000"/>
            </a:schemeClr>
          </a:solidFill>
          <a:ln>
            <a:solidFill>
              <a:schemeClr val="tx1"/>
            </a:solidFill>
          </a:ln>
          <a:effectLst>
            <a:outerShdw blurRad="63500" sx="102000" sy="102000" algn="ctr" rotWithShape="0">
              <a:prstClr val="black">
                <a:alpha val="40000"/>
              </a:prstClr>
            </a:outerShdw>
          </a:effectLst>
        </p:spPr>
        <p:txBody>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600" b="1" dirty="0"/>
              <a:t>Problems </a:t>
            </a:r>
          </a:p>
          <a:p>
            <a:pPr>
              <a:spcBef>
                <a:spcPts val="0"/>
              </a:spcBef>
              <a:spcAft>
                <a:spcPts val="0"/>
              </a:spcAft>
              <a:buClr>
                <a:schemeClr val="tx1"/>
              </a:buClr>
              <a:buFont typeface="Arial" panose="020B0604020202020204" pitchFamily="34" charset="0"/>
              <a:buChar char="•"/>
            </a:pPr>
            <a:r>
              <a:rPr lang="en-US" sz="1400" dirty="0"/>
              <a:t>Job</a:t>
            </a:r>
            <a:r>
              <a:rPr lang="en-US" sz="1400" b="1" dirty="0"/>
              <a:t> </a:t>
            </a:r>
            <a:r>
              <a:rPr lang="en-US" sz="1400" dirty="0"/>
              <a:t>Placement</a:t>
            </a:r>
          </a:p>
          <a:p>
            <a:pPr>
              <a:spcBef>
                <a:spcPts val="0"/>
              </a:spcBef>
              <a:spcAft>
                <a:spcPts val="0"/>
              </a:spcAft>
              <a:buClr>
                <a:schemeClr val="tx1"/>
              </a:buClr>
              <a:buFont typeface="Arial" panose="020B0604020202020204" pitchFamily="34" charset="0"/>
              <a:buChar char="•"/>
            </a:pPr>
            <a:r>
              <a:rPr lang="en-US" sz="1400" dirty="0"/>
              <a:t>Live  Mentorship</a:t>
            </a:r>
          </a:p>
          <a:p>
            <a:pPr>
              <a:spcBef>
                <a:spcPts val="0"/>
              </a:spcBef>
              <a:spcAft>
                <a:spcPts val="0"/>
              </a:spcAft>
              <a:buClr>
                <a:schemeClr val="tx1"/>
              </a:buClr>
              <a:buFont typeface="Arial" panose="020B0604020202020204" pitchFamily="34" charset="0"/>
              <a:buChar char="•"/>
            </a:pPr>
            <a:r>
              <a:rPr lang="en-US" sz="1400" dirty="0"/>
              <a:t>Soft Skills Training</a:t>
            </a:r>
          </a:p>
          <a:p>
            <a:pPr>
              <a:spcBef>
                <a:spcPts val="0"/>
              </a:spcBef>
              <a:spcAft>
                <a:spcPts val="0"/>
              </a:spcAft>
              <a:buClr>
                <a:schemeClr val="tx1"/>
              </a:buClr>
              <a:buFont typeface="Arial" panose="020B0604020202020204" pitchFamily="34" charset="0"/>
              <a:buChar char="•"/>
            </a:pPr>
            <a:r>
              <a:rPr lang="en-US" sz="1400" dirty="0"/>
              <a:t>Portfolio Website Builder</a:t>
            </a:r>
          </a:p>
          <a:p>
            <a:pPr>
              <a:spcBef>
                <a:spcPts val="0"/>
              </a:spcBef>
              <a:spcAft>
                <a:spcPts val="0"/>
              </a:spcAft>
              <a:buClr>
                <a:schemeClr val="tx1"/>
              </a:buClr>
              <a:buFont typeface="Arial" panose="020B0604020202020204" pitchFamily="34" charset="0"/>
              <a:buChar char="•"/>
            </a:pPr>
            <a:r>
              <a:rPr lang="en-US" sz="1400" dirty="0"/>
              <a:t>Live Coding Practice</a:t>
            </a:r>
          </a:p>
          <a:p>
            <a:pPr>
              <a:spcBef>
                <a:spcPts val="0"/>
              </a:spcBef>
              <a:spcAft>
                <a:spcPts val="0"/>
              </a:spcAft>
              <a:buClr>
                <a:schemeClr val="tx1"/>
              </a:buClr>
              <a:buFont typeface="Arial" panose="020B0604020202020204" pitchFamily="34" charset="0"/>
              <a:buChar char="•"/>
            </a:pPr>
            <a:r>
              <a:rPr lang="en-US" sz="1400" dirty="0"/>
              <a:t>Language Learning</a:t>
            </a:r>
          </a:p>
          <a:p>
            <a:pPr>
              <a:spcBef>
                <a:spcPts val="0"/>
              </a:spcBef>
              <a:spcAft>
                <a:spcPts val="0"/>
              </a:spcAft>
              <a:buClr>
                <a:schemeClr val="tx1"/>
              </a:buClr>
              <a:buFont typeface="Arial" panose="020B0604020202020204" pitchFamily="34" charset="0"/>
              <a:buChar char="•"/>
            </a:pPr>
            <a:r>
              <a:rPr lang="en-US" sz="1400" dirty="0"/>
              <a:t>Alumni/Peer Networking</a:t>
            </a:r>
          </a:p>
        </p:txBody>
      </p:sp>
      <p:sp>
        <p:nvSpPr>
          <p:cNvPr id="7" name="Text Placeholder 2">
            <a:extLst>
              <a:ext uri="{FF2B5EF4-FFF2-40B4-BE49-F238E27FC236}">
                <a16:creationId xmlns:a16="http://schemas.microsoft.com/office/drawing/2014/main" id="{C5E1A6D3-E531-5BD7-F339-CEF1FC1B28AB}"/>
              </a:ext>
            </a:extLst>
          </p:cNvPr>
          <p:cNvSpPr txBox="1">
            <a:spLocks/>
          </p:cNvSpPr>
          <p:nvPr/>
        </p:nvSpPr>
        <p:spPr>
          <a:xfrm>
            <a:off x="4440431" y="3972100"/>
            <a:ext cx="6637071" cy="2547133"/>
          </a:xfrm>
          <a:prstGeom prst="roundRect">
            <a:avLst/>
          </a:prstGeom>
          <a:solidFill>
            <a:schemeClr val="accent1">
              <a:lumMod val="40000"/>
              <a:lumOff val="60000"/>
            </a:schemeClr>
          </a:solidFill>
          <a:ln>
            <a:solidFill>
              <a:schemeClr val="tx1"/>
            </a:solidFill>
          </a:ln>
          <a:effectLst>
            <a:outerShdw blurRad="63500" sx="102000" sy="102000" algn="ctr" rotWithShape="0">
              <a:prstClr val="black">
                <a:alpha val="40000"/>
              </a:prstClr>
            </a:outerShdw>
          </a:effectLst>
        </p:spPr>
        <p:txBody>
          <a:bodyPr numCol="2"/>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600" b="1" dirty="0"/>
              <a:t>Features</a:t>
            </a:r>
            <a:r>
              <a:rPr lang="en-US" sz="1600" dirty="0"/>
              <a:t> </a:t>
            </a:r>
          </a:p>
          <a:p>
            <a:pPr>
              <a:spcBef>
                <a:spcPts val="0"/>
              </a:spcBef>
              <a:spcAft>
                <a:spcPts val="0"/>
              </a:spcAft>
              <a:buClr>
                <a:schemeClr val="tx1"/>
              </a:buClr>
              <a:buFont typeface="Arial" panose="020B0604020202020204" pitchFamily="34" charset="0"/>
              <a:buChar char="•"/>
            </a:pPr>
            <a:r>
              <a:rPr lang="en-US" sz="1400" dirty="0"/>
              <a:t>AI Resume Generator</a:t>
            </a:r>
          </a:p>
          <a:p>
            <a:pPr>
              <a:spcBef>
                <a:spcPts val="0"/>
              </a:spcBef>
              <a:spcAft>
                <a:spcPts val="0"/>
              </a:spcAft>
              <a:buClr>
                <a:schemeClr val="tx1"/>
              </a:buClr>
              <a:buFont typeface="Arial" panose="020B0604020202020204" pitchFamily="34" charset="0"/>
              <a:buChar char="•"/>
            </a:pPr>
            <a:r>
              <a:rPr lang="en-US" sz="1400" dirty="0"/>
              <a:t>ATS Resume Scanner</a:t>
            </a:r>
          </a:p>
          <a:p>
            <a:pPr>
              <a:spcBef>
                <a:spcPts val="0"/>
              </a:spcBef>
              <a:spcAft>
                <a:spcPts val="0"/>
              </a:spcAft>
              <a:buClr>
                <a:schemeClr val="tx1"/>
              </a:buClr>
              <a:buFont typeface="Arial" panose="020B0604020202020204" pitchFamily="34" charset="0"/>
              <a:buChar char="•"/>
            </a:pPr>
            <a:r>
              <a:rPr lang="en-US" sz="1400" dirty="0"/>
              <a:t>Career Assistance Test (CAT)</a:t>
            </a:r>
          </a:p>
          <a:p>
            <a:pPr>
              <a:spcBef>
                <a:spcPts val="0"/>
              </a:spcBef>
              <a:spcAft>
                <a:spcPts val="0"/>
              </a:spcAft>
              <a:buClr>
                <a:schemeClr val="tx1"/>
              </a:buClr>
              <a:buFont typeface="Arial" panose="020B0604020202020204" pitchFamily="34" charset="0"/>
              <a:buChar char="•"/>
            </a:pPr>
            <a:r>
              <a:rPr lang="en-US" sz="1400" dirty="0"/>
              <a:t>Career Role Recommendations</a:t>
            </a:r>
          </a:p>
          <a:p>
            <a:pPr>
              <a:spcBef>
                <a:spcPts val="0"/>
              </a:spcBef>
              <a:spcAft>
                <a:spcPts val="0"/>
              </a:spcAft>
              <a:buClr>
                <a:schemeClr val="tx1"/>
              </a:buClr>
              <a:buFont typeface="Arial" panose="020B0604020202020204" pitchFamily="34" charset="0"/>
              <a:buChar char="•"/>
            </a:pPr>
            <a:r>
              <a:rPr lang="en-US" sz="1400" dirty="0"/>
              <a:t>Learning Path Suggestions</a:t>
            </a:r>
          </a:p>
          <a:p>
            <a:pPr>
              <a:spcBef>
                <a:spcPts val="0"/>
              </a:spcBef>
              <a:spcAft>
                <a:spcPts val="0"/>
              </a:spcAft>
              <a:buClr>
                <a:schemeClr val="tx1"/>
              </a:buClr>
              <a:buFont typeface="Arial" panose="020B0604020202020204" pitchFamily="34" charset="0"/>
              <a:buChar char="•"/>
            </a:pPr>
            <a:r>
              <a:rPr lang="en-US" sz="1400" dirty="0"/>
              <a:t>Sample Job Descriptions</a:t>
            </a:r>
          </a:p>
          <a:p>
            <a:pPr>
              <a:spcBef>
                <a:spcPts val="0"/>
              </a:spcBef>
              <a:spcAft>
                <a:spcPts val="0"/>
              </a:spcAft>
              <a:buClr>
                <a:schemeClr val="tx1"/>
              </a:buClr>
              <a:buFont typeface="Arial" panose="020B0604020202020204" pitchFamily="34" charset="0"/>
              <a:buChar char="•"/>
            </a:pPr>
            <a:r>
              <a:rPr lang="en-US" sz="1400" dirty="0"/>
              <a:t>LinkedIn Integration</a:t>
            </a:r>
          </a:p>
          <a:p>
            <a:pPr>
              <a:spcBef>
                <a:spcPts val="0"/>
              </a:spcBef>
              <a:spcAft>
                <a:spcPts val="0"/>
              </a:spcAft>
              <a:buClr>
                <a:schemeClr val="tx1"/>
              </a:buClr>
              <a:buFont typeface="Arial" panose="020B0604020202020204" pitchFamily="34" charset="0"/>
              <a:buChar char="•"/>
            </a:pPr>
            <a:r>
              <a:rPr lang="en-US" sz="1400" dirty="0"/>
              <a:t>AI Interview Question Generator</a:t>
            </a:r>
          </a:p>
          <a:p>
            <a:pPr>
              <a:spcBef>
                <a:spcPts val="0"/>
              </a:spcBef>
              <a:spcAft>
                <a:spcPts val="0"/>
              </a:spcAft>
              <a:buClr>
                <a:schemeClr val="tx1"/>
              </a:buClr>
              <a:buFont typeface="Arial" panose="020B0604020202020204" pitchFamily="34" charset="0"/>
              <a:buChar char="•"/>
            </a:pPr>
            <a:r>
              <a:rPr lang="en-US" sz="1400" dirty="0"/>
              <a:t>Career Roadmap Generator</a:t>
            </a:r>
          </a:p>
          <a:p>
            <a:pPr>
              <a:spcBef>
                <a:spcPts val="0"/>
              </a:spcBef>
              <a:spcAft>
                <a:spcPts val="0"/>
              </a:spcAft>
              <a:buClr>
                <a:schemeClr val="tx1"/>
              </a:buClr>
              <a:buFont typeface="Arial" panose="020B0604020202020204" pitchFamily="34" charset="0"/>
              <a:buChar char="•"/>
            </a:pPr>
            <a:r>
              <a:rPr lang="en-US" sz="1400" dirty="0"/>
              <a:t>Resume Templates</a:t>
            </a:r>
          </a:p>
          <a:p>
            <a:pPr>
              <a:spcBef>
                <a:spcPts val="0"/>
              </a:spcBef>
              <a:spcAft>
                <a:spcPts val="0"/>
              </a:spcAft>
              <a:buClr>
                <a:schemeClr val="tx1"/>
              </a:buClr>
              <a:buFont typeface="Arial" panose="020B0604020202020204" pitchFamily="34" charset="0"/>
              <a:buChar char="•"/>
            </a:pPr>
            <a:r>
              <a:rPr lang="en-US" sz="1400" dirty="0"/>
              <a:t>Resume Section Customization</a:t>
            </a:r>
          </a:p>
          <a:p>
            <a:pPr>
              <a:spcBef>
                <a:spcPts val="0"/>
              </a:spcBef>
              <a:spcAft>
                <a:spcPts val="0"/>
              </a:spcAft>
              <a:buClr>
                <a:schemeClr val="tx1"/>
              </a:buClr>
              <a:buFont typeface="Arial" panose="020B0604020202020204" pitchFamily="34" charset="0"/>
              <a:buChar char="•"/>
            </a:pPr>
            <a:r>
              <a:rPr lang="en-US" sz="1400" dirty="0"/>
              <a:t>Dynamic Resume Builder</a:t>
            </a:r>
          </a:p>
          <a:p>
            <a:pPr>
              <a:spcBef>
                <a:spcPts val="0"/>
              </a:spcBef>
              <a:spcAft>
                <a:spcPts val="0"/>
              </a:spcAft>
              <a:buClr>
                <a:schemeClr val="tx1"/>
              </a:buClr>
              <a:buFont typeface="Arial" panose="020B0604020202020204" pitchFamily="34" charset="0"/>
              <a:buChar char="•"/>
            </a:pPr>
            <a:r>
              <a:rPr lang="en-US" sz="1400" dirty="0"/>
              <a:t>PDF Resume Export</a:t>
            </a:r>
          </a:p>
          <a:p>
            <a:pPr>
              <a:spcBef>
                <a:spcPts val="0"/>
              </a:spcBef>
              <a:spcAft>
                <a:spcPts val="0"/>
              </a:spcAft>
              <a:buClr>
                <a:schemeClr val="tx1"/>
              </a:buClr>
              <a:buFont typeface="Arial" panose="020B0604020202020204" pitchFamily="34" charset="0"/>
              <a:buChar char="•"/>
            </a:pPr>
            <a:r>
              <a:rPr lang="en-US" sz="1400" dirty="0"/>
              <a:t>Real-time Suggestions</a:t>
            </a:r>
          </a:p>
          <a:p>
            <a:pPr>
              <a:spcBef>
                <a:spcPts val="0"/>
              </a:spcBef>
              <a:spcAft>
                <a:spcPts val="0"/>
              </a:spcAft>
              <a:buClr>
                <a:schemeClr val="tx1"/>
              </a:buClr>
              <a:buFont typeface="Arial" panose="020B0604020202020204" pitchFamily="34" charset="0"/>
              <a:buChar char="•"/>
            </a:pPr>
            <a:r>
              <a:rPr lang="en-US" sz="1400" dirty="0"/>
              <a:t>Domain Filtering</a:t>
            </a:r>
          </a:p>
          <a:p>
            <a:pPr>
              <a:spcBef>
                <a:spcPts val="0"/>
              </a:spcBef>
              <a:spcAft>
                <a:spcPts val="0"/>
              </a:spcAft>
              <a:buClr>
                <a:schemeClr val="tx1"/>
              </a:buClr>
              <a:buFont typeface="Arial" panose="020B0604020202020204" pitchFamily="34" charset="0"/>
              <a:buChar char="•"/>
            </a:pPr>
            <a:r>
              <a:rPr lang="en-US" sz="1400" dirty="0"/>
              <a:t>Secure Login</a:t>
            </a:r>
          </a:p>
          <a:p>
            <a:pPr>
              <a:spcBef>
                <a:spcPts val="0"/>
              </a:spcBef>
              <a:spcAft>
                <a:spcPts val="0"/>
              </a:spcAft>
              <a:buClr>
                <a:schemeClr val="tx1"/>
              </a:buClr>
              <a:buFont typeface="Arial" panose="020B0604020202020204" pitchFamily="34" charset="0"/>
              <a:buChar char="•"/>
            </a:pPr>
            <a:r>
              <a:rPr lang="en-US" sz="1400" dirty="0"/>
              <a:t>Mobile-Responsive Design</a:t>
            </a:r>
          </a:p>
          <a:p>
            <a:pPr>
              <a:spcBef>
                <a:spcPts val="0"/>
              </a:spcBef>
              <a:spcAft>
                <a:spcPts val="0"/>
              </a:spcAft>
              <a:buClr>
                <a:schemeClr val="tx1"/>
              </a:buClr>
              <a:buFont typeface="Arial" panose="020B0604020202020204" pitchFamily="34" charset="0"/>
              <a:buChar char="•"/>
            </a:pPr>
            <a:r>
              <a:rPr lang="en-US" sz="1400" dirty="0"/>
              <a:t>User Dashboard</a:t>
            </a:r>
          </a:p>
          <a:p>
            <a:pPr>
              <a:spcBef>
                <a:spcPts val="0"/>
              </a:spcBef>
              <a:spcAft>
                <a:spcPts val="0"/>
              </a:spcAft>
              <a:buClr>
                <a:schemeClr val="tx1"/>
              </a:buClr>
              <a:buFont typeface="Arial" panose="020B0604020202020204" pitchFamily="34" charset="0"/>
              <a:buChar char="•"/>
            </a:pPr>
            <a:r>
              <a:rPr lang="en-US" sz="1400" dirty="0"/>
              <a:t>Accessibility Support</a:t>
            </a:r>
          </a:p>
        </p:txBody>
      </p:sp>
    </p:spTree>
    <p:extLst>
      <p:ext uri="{BB962C8B-B14F-4D97-AF65-F5344CB8AC3E}">
        <p14:creationId xmlns:p14="http://schemas.microsoft.com/office/powerpoint/2010/main" val="515941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84C19-C2C3-E352-EDCA-C9DE115030BC}"/>
            </a:ext>
          </a:extLst>
        </p:cNvPr>
        <p:cNvGrpSpPr/>
        <p:nvPr/>
      </p:nvGrpSpPr>
      <p:grpSpPr>
        <a:xfrm>
          <a:off x="0" y="0"/>
          <a:ext cx="0" cy="0"/>
          <a:chOff x="0" y="0"/>
          <a:chExt cx="0" cy="0"/>
        </a:xfrm>
      </p:grpSpPr>
      <p:sp>
        <p:nvSpPr>
          <p:cNvPr id="14" name="Footer Placeholder 13">
            <a:extLst>
              <a:ext uri="{FF2B5EF4-FFF2-40B4-BE49-F238E27FC236}">
                <a16:creationId xmlns:a16="http://schemas.microsoft.com/office/drawing/2014/main" id="{A331A789-D6EB-F583-FE6A-CFA6F618E3CE}"/>
              </a:ext>
            </a:extLst>
          </p:cNvPr>
          <p:cNvSpPr>
            <a:spLocks noGrp="1"/>
          </p:cNvSpPr>
          <p:nvPr>
            <p:ph type="ftr" sz="quarter" idx="3"/>
          </p:nvPr>
        </p:nvSpPr>
        <p:spPr>
          <a:xfrm>
            <a:off x="171669" y="6519234"/>
            <a:ext cx="6637071" cy="365125"/>
          </a:xfrm>
        </p:spPr>
        <p:txBody>
          <a:bodyPr/>
          <a:lstStyle/>
          <a:p>
            <a:r>
              <a:rPr lang="en-US" b="1" dirty="0">
                <a:latin typeface="Times New Roman" panose="02020603050405020304" pitchFamily="18" charset="0"/>
                <a:cs typeface="Times New Roman" panose="02020603050405020304" pitchFamily="18" charset="0"/>
              </a:rPr>
              <a:t>CareerCraft AI</a:t>
            </a:r>
            <a:endParaRPr lang="en-US" dirty="0"/>
          </a:p>
        </p:txBody>
      </p:sp>
      <p:sp>
        <p:nvSpPr>
          <p:cNvPr id="15" name="Slide Number Placeholder 14">
            <a:extLst>
              <a:ext uri="{FF2B5EF4-FFF2-40B4-BE49-F238E27FC236}">
                <a16:creationId xmlns:a16="http://schemas.microsoft.com/office/drawing/2014/main" id="{887A06F4-BC30-800D-7EDD-08DC9270FF50}"/>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7</a:t>
            </a:fld>
            <a:endParaRPr lang="en-US" dirty="0"/>
          </a:p>
        </p:txBody>
      </p:sp>
      <p:sp>
        <p:nvSpPr>
          <p:cNvPr id="3" name="Title 2">
            <a:extLst>
              <a:ext uri="{FF2B5EF4-FFF2-40B4-BE49-F238E27FC236}">
                <a16:creationId xmlns:a16="http://schemas.microsoft.com/office/drawing/2014/main" id="{3E7DAD20-F6C2-E980-DF5A-83E682DB463D}"/>
              </a:ext>
            </a:extLst>
          </p:cNvPr>
          <p:cNvSpPr>
            <a:spLocks noGrp="1"/>
          </p:cNvSpPr>
          <p:nvPr>
            <p:ph type="ctrTitle"/>
          </p:nvPr>
        </p:nvSpPr>
        <p:spPr>
          <a:xfrm>
            <a:off x="441800" y="238975"/>
            <a:ext cx="8151593" cy="1091430"/>
          </a:xfrm>
        </p:spPr>
        <p:txBody>
          <a:bodyPr>
            <a:noAutofit/>
          </a:bodyPr>
          <a:lstStyle/>
          <a:p>
            <a:r>
              <a:rPr lang="en-IN" sz="2000" b="1" dirty="0"/>
              <a:t>One-liner pitch:</a:t>
            </a:r>
            <a:br>
              <a:rPr lang="en-IN" sz="900" b="1" dirty="0"/>
            </a:br>
            <a:br>
              <a:rPr lang="en-IN" sz="900" b="1" dirty="0"/>
            </a:br>
            <a:r>
              <a:rPr lang="en-US" sz="1600" b="1" dirty="0">
                <a:latin typeface="Times New Roman" panose="02020603050405020304" pitchFamily="18" charset="0"/>
                <a:cs typeface="Times New Roman" panose="02020603050405020304" pitchFamily="18" charset="0"/>
              </a:rPr>
              <a:t>CareerCraft AI </a:t>
            </a:r>
            <a:r>
              <a:rPr lang="en-US" sz="1600" dirty="0">
                <a:latin typeface="Times New Roman" panose="02020603050405020304" pitchFamily="18" charset="0"/>
                <a:cs typeface="Times New Roman" panose="02020603050405020304" pitchFamily="18" charset="0"/>
              </a:rPr>
              <a:t>is an intelligent career co-pilot that empowers students and freshers to discover, plan, and pursue career paths using AI-driven tools for resume building, skill analysis, and personalized career guidance.</a:t>
            </a:r>
          </a:p>
        </p:txBody>
      </p:sp>
      <p:grpSp>
        <p:nvGrpSpPr>
          <p:cNvPr id="17" name="Group 16">
            <a:extLst>
              <a:ext uri="{FF2B5EF4-FFF2-40B4-BE49-F238E27FC236}">
                <a16:creationId xmlns:a16="http://schemas.microsoft.com/office/drawing/2014/main" id="{BA8008A9-914A-A93A-2683-0CC7246B074E}"/>
              </a:ext>
              <a:ext uri="{C183D7F6-B498-43B3-948B-1728B52AA6E4}">
                <adec:decorative xmlns:adec="http://schemas.microsoft.com/office/drawing/2017/decorative" val="1"/>
              </a:ext>
            </a:extLst>
          </p:cNvPr>
          <p:cNvGrpSpPr/>
          <p:nvPr/>
        </p:nvGrpSpPr>
        <p:grpSpPr>
          <a:xfrm>
            <a:off x="7312111" y="0"/>
            <a:ext cx="2562565" cy="6884359"/>
            <a:chOff x="7272316" y="159820"/>
            <a:chExt cx="2562565" cy="6884359"/>
          </a:xfrm>
        </p:grpSpPr>
        <p:pic>
          <p:nvPicPr>
            <p:cNvPr id="18" name="Graphic 17">
              <a:extLst>
                <a:ext uri="{FF2B5EF4-FFF2-40B4-BE49-F238E27FC236}">
                  <a16:creationId xmlns:a16="http://schemas.microsoft.com/office/drawing/2014/main" id="{9F517A6F-5207-93B6-28FD-0E70C53BDBC1}"/>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727138" y="5339178"/>
              <a:ext cx="878334" cy="1705001"/>
            </a:xfrm>
            <a:prstGeom prst="rect">
              <a:avLst/>
            </a:prstGeom>
          </p:spPr>
        </p:pic>
        <p:sp>
          <p:nvSpPr>
            <p:cNvPr id="19" name="Freeform: Shape 18">
              <a:extLst>
                <a:ext uri="{FF2B5EF4-FFF2-40B4-BE49-F238E27FC236}">
                  <a16:creationId xmlns:a16="http://schemas.microsoft.com/office/drawing/2014/main" id="{132016E6-22A0-52E2-A9FA-7A9F052A4249}"/>
                </a:ext>
                <a:ext uri="{C183D7F6-B498-43B3-948B-1728B52AA6E4}">
                  <adec:decorative xmlns:adec="http://schemas.microsoft.com/office/drawing/2017/decorative" val="1"/>
                </a:ext>
              </a:extLst>
            </p:cNvPr>
            <p:cNvSpPr/>
            <p:nvPr/>
          </p:nvSpPr>
          <p:spPr>
            <a:xfrm>
              <a:off x="7272316" y="159820"/>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grpSp>
      <p:sp>
        <p:nvSpPr>
          <p:cNvPr id="39" name="TextBox 38">
            <a:extLst>
              <a:ext uri="{FF2B5EF4-FFF2-40B4-BE49-F238E27FC236}">
                <a16:creationId xmlns:a16="http://schemas.microsoft.com/office/drawing/2014/main" id="{B6869D41-5D76-5EC2-DA69-6A1CCDECBF2E}"/>
              </a:ext>
            </a:extLst>
          </p:cNvPr>
          <p:cNvSpPr txBox="1"/>
          <p:nvPr/>
        </p:nvSpPr>
        <p:spPr>
          <a:xfrm>
            <a:off x="8947356" y="3359457"/>
            <a:ext cx="3370580" cy="1323439"/>
          </a:xfrm>
          <a:prstGeom prst="rect">
            <a:avLst/>
          </a:prstGeom>
          <a:noFill/>
        </p:spPr>
        <p:txBody>
          <a:bodyPr wrap="square" rtlCol="0">
            <a:spAutoFit/>
          </a:bodyPr>
          <a:lstStyle/>
          <a:p>
            <a:r>
              <a:rPr lang="en-IN" sz="4000" b="1" dirty="0"/>
              <a:t>Solution     Overview</a:t>
            </a:r>
          </a:p>
        </p:txBody>
      </p:sp>
      <p:sp>
        <p:nvSpPr>
          <p:cNvPr id="40" name="TextBox 39">
            <a:extLst>
              <a:ext uri="{FF2B5EF4-FFF2-40B4-BE49-F238E27FC236}">
                <a16:creationId xmlns:a16="http://schemas.microsoft.com/office/drawing/2014/main" id="{44C2FB2C-5102-BA41-5C70-16342988D0BF}"/>
              </a:ext>
            </a:extLst>
          </p:cNvPr>
          <p:cNvSpPr txBox="1"/>
          <p:nvPr/>
        </p:nvSpPr>
        <p:spPr>
          <a:xfrm>
            <a:off x="441801" y="1476009"/>
            <a:ext cx="3673643" cy="400110"/>
          </a:xfrm>
          <a:prstGeom prst="rect">
            <a:avLst/>
          </a:prstGeom>
          <a:noFill/>
        </p:spPr>
        <p:txBody>
          <a:bodyPr wrap="square" rtlCol="0">
            <a:spAutoFit/>
          </a:bodyPr>
          <a:lstStyle/>
          <a:p>
            <a:r>
              <a:rPr lang="en-IN" sz="2000" b="1" dirty="0">
                <a:latin typeface="Book Antiqua (Headings)"/>
              </a:rPr>
              <a:t>Key features and benefits </a:t>
            </a:r>
          </a:p>
        </p:txBody>
      </p:sp>
      <p:sp>
        <p:nvSpPr>
          <p:cNvPr id="41" name="TextBox 40">
            <a:extLst>
              <a:ext uri="{FF2B5EF4-FFF2-40B4-BE49-F238E27FC236}">
                <a16:creationId xmlns:a16="http://schemas.microsoft.com/office/drawing/2014/main" id="{3CFF4373-A9CA-D1E7-3B8C-25BD39479911}"/>
              </a:ext>
            </a:extLst>
          </p:cNvPr>
          <p:cNvSpPr txBox="1"/>
          <p:nvPr/>
        </p:nvSpPr>
        <p:spPr>
          <a:xfrm>
            <a:off x="369611" y="1951198"/>
            <a:ext cx="7230724" cy="3693319"/>
          </a:xfrm>
          <a:prstGeom prst="rect">
            <a:avLst/>
          </a:prstGeom>
          <a:noFill/>
        </p:spPr>
        <p:txBody>
          <a:bodyPr wrap="square" rtlCol="0">
            <a:spAutoFit/>
          </a:bodyPr>
          <a:lstStyle/>
          <a:p>
            <a:pPr marL="285750" indent="-285750">
              <a:buFont typeface="Wingdings" panose="05000000000000000000" pitchFamily="2" charset="2"/>
              <a:buChar char="Ø"/>
            </a:pPr>
            <a:r>
              <a:rPr lang="en-IN" b="1" dirty="0"/>
              <a:t>Resume Builder </a:t>
            </a:r>
            <a:r>
              <a:rPr lang="en-IN" dirty="0"/>
              <a:t>: </a:t>
            </a:r>
            <a:r>
              <a:rPr lang="en-US" dirty="0"/>
              <a:t> Creates ATS-optimized, professional resumes instantly based on user inputs.</a:t>
            </a:r>
          </a:p>
          <a:p>
            <a:endParaRPr lang="en-US" dirty="0"/>
          </a:p>
          <a:p>
            <a:pPr marL="285750" indent="-285750">
              <a:buFont typeface="Wingdings" panose="05000000000000000000" pitchFamily="2" charset="2"/>
              <a:buChar char="Ø"/>
            </a:pPr>
            <a:r>
              <a:rPr lang="en-US" b="1" dirty="0"/>
              <a:t>Resume Evaluator :</a:t>
            </a:r>
            <a:r>
              <a:rPr lang="en-US" dirty="0"/>
              <a:t> Evaluate ATS-friendliness of uploaded resumes and provides real-time improvement suggestions.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b="1" dirty="0"/>
              <a:t>Career Assistance Test (CAT):  </a:t>
            </a:r>
            <a:r>
              <a:rPr lang="en-US" dirty="0"/>
              <a:t>Interactive AI quiz to analyse interests, strengths and recommends suitable career domains.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2552121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E2EA33AE-2E4E-2AD0-7AAD-FF06CBACB603}"/>
              </a:ext>
            </a:extLst>
          </p:cNvPr>
          <p:cNvSpPr>
            <a:spLocks noGrp="1"/>
          </p:cNvSpPr>
          <p:nvPr>
            <p:ph type="ctrTitle"/>
          </p:nvPr>
        </p:nvSpPr>
        <p:spPr>
          <a:xfrm>
            <a:off x="34525" y="530943"/>
            <a:ext cx="3103846" cy="2005780"/>
          </a:xfrm>
        </p:spPr>
        <p:txBody>
          <a:bodyPr>
            <a:normAutofit/>
          </a:bodyPr>
          <a:lstStyle/>
          <a:p>
            <a:pPr algn="ctr">
              <a:lnSpc>
                <a:spcPct val="100000"/>
              </a:lnSpc>
            </a:pPr>
            <a:r>
              <a:rPr lang="en-IN" dirty="0"/>
              <a:t>Innovation </a:t>
            </a:r>
            <a:br>
              <a:rPr lang="en-IN" dirty="0"/>
            </a:br>
            <a:r>
              <a:rPr lang="en-IN" dirty="0"/>
              <a:t>&amp;</a:t>
            </a:r>
            <a:br>
              <a:rPr lang="en-IN" dirty="0"/>
            </a:br>
            <a:r>
              <a:rPr lang="en-IN" dirty="0"/>
              <a:t> Uniqueness </a:t>
            </a:r>
            <a:endParaRPr lang="en-US" dirty="0"/>
          </a:p>
        </p:txBody>
      </p:sp>
      <p:sp>
        <p:nvSpPr>
          <p:cNvPr id="15" name="Text Placeholder 14">
            <a:extLst>
              <a:ext uri="{FF2B5EF4-FFF2-40B4-BE49-F238E27FC236}">
                <a16:creationId xmlns:a16="http://schemas.microsoft.com/office/drawing/2014/main" id="{43B8BFA9-FBE9-EDA2-FBB1-C2B55CD7C827}"/>
              </a:ext>
            </a:extLst>
          </p:cNvPr>
          <p:cNvSpPr>
            <a:spLocks noGrp="1"/>
          </p:cNvSpPr>
          <p:nvPr>
            <p:ph type="body" sz="quarter" idx="12"/>
          </p:nvPr>
        </p:nvSpPr>
        <p:spPr>
          <a:xfrm>
            <a:off x="5183822" y="678425"/>
            <a:ext cx="6713210" cy="4935793"/>
          </a:xfrm>
        </p:spPr>
        <p:txBody>
          <a:bodyPr>
            <a:noAutofit/>
          </a:bodyPr>
          <a:lstStyle/>
          <a:p>
            <a:pPr>
              <a:buFont typeface="Wingdings" panose="05000000000000000000" pitchFamily="2" charset="2"/>
              <a:buChar char="Ø"/>
            </a:pPr>
            <a:r>
              <a:rPr lang="en-US" sz="1800" dirty="0"/>
              <a:t>What makes our solution different?</a:t>
            </a:r>
          </a:p>
          <a:p>
            <a:pPr marL="0" indent="0">
              <a:buNone/>
            </a:pPr>
            <a:r>
              <a:rPr lang="en-US" sz="1800" dirty="0"/>
              <a:t>CareerCraft AI is an all-in-one, AI-powered platform that goes beyond traditional resume tools or career quizzes by offering personalized career guidance, resume optimization, and actionable job preparation—tailored specifically for students and freshers.</a:t>
            </a:r>
          </a:p>
          <a:p>
            <a:pPr>
              <a:buFont typeface="Wingdings" panose="05000000000000000000" pitchFamily="2" charset="2"/>
              <a:buChar char="Ø"/>
            </a:pPr>
            <a:r>
              <a:rPr lang="en-US" sz="1800" dirty="0"/>
              <a:t>Unique Methods &amp; Integrations:</a:t>
            </a:r>
          </a:p>
          <a:p>
            <a:pPr marL="0" indent="0">
              <a:buNone/>
            </a:pPr>
            <a:r>
              <a:rPr lang="en-US" sz="1800" dirty="0"/>
              <a:t>AI-driven Career Assistance Test (CAT) that adapts to user responses in real-time</a:t>
            </a:r>
          </a:p>
          <a:p>
            <a:pPr marL="0" indent="0">
              <a:buNone/>
            </a:pPr>
            <a:r>
              <a:rPr lang="en-US" sz="1800" dirty="0"/>
              <a:t>ATS-optimized resume builder and analyzer with instant feedback</a:t>
            </a:r>
          </a:p>
          <a:p>
            <a:pPr marL="0" indent="0">
              <a:buNone/>
            </a:pPr>
            <a:r>
              <a:rPr lang="en-US" sz="1800" dirty="0"/>
              <a:t>Smart suggestions for roles, certifications, and companies based on user profiles</a:t>
            </a:r>
          </a:p>
        </p:txBody>
      </p:sp>
      <p:cxnSp>
        <p:nvCxnSpPr>
          <p:cNvPr id="16" name="Straight Connector 15">
            <a:extLst>
              <a:ext uri="{FF2B5EF4-FFF2-40B4-BE49-F238E27FC236}">
                <a16:creationId xmlns:a16="http://schemas.microsoft.com/office/drawing/2014/main" id="{D73E677C-B30B-9361-1557-EE90A7448E96}"/>
              </a:ext>
              <a:ext uri="{C183D7F6-B498-43B3-948B-1728B52AA6E4}">
                <adec:decorative xmlns:adec="http://schemas.microsoft.com/office/drawing/2017/decorative" val="1"/>
              </a:ext>
            </a:extLst>
          </p:cNvPr>
          <p:cNvCxnSpPr>
            <a:cxnSpLocks/>
          </p:cNvCxnSpPr>
          <p:nvPr/>
        </p:nvCxnSpPr>
        <p:spPr>
          <a:xfrm flipH="1">
            <a:off x="2929081"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Freeform: Shape 16">
            <a:extLst>
              <a:ext uri="{FF2B5EF4-FFF2-40B4-BE49-F238E27FC236}">
                <a16:creationId xmlns:a16="http://schemas.microsoft.com/office/drawing/2014/main" id="{99511001-6F2E-D16C-C5A6-4486407F672C}"/>
              </a:ext>
              <a:ext uri="{C183D7F6-B498-43B3-948B-1728B52AA6E4}">
                <adec:decorative xmlns:adec="http://schemas.microsoft.com/office/drawing/2017/decorative" val="1"/>
              </a:ext>
            </a:extLst>
          </p:cNvPr>
          <p:cNvSpPr/>
          <p:nvPr/>
        </p:nvSpPr>
        <p:spPr>
          <a:xfrm rot="10800000">
            <a:off x="1865871" y="10414"/>
            <a:ext cx="2545001" cy="6837172"/>
          </a:xfrm>
          <a:custGeom>
            <a:avLst/>
            <a:gdLst>
              <a:gd name="connsiteX0" fmla="*/ 2518452 w 2545001"/>
              <a:gd name="connsiteY0" fmla="*/ 0 h 6837172"/>
              <a:gd name="connsiteX1" fmla="*/ 1701725 w 2545001"/>
              <a:gd name="connsiteY1" fmla="*/ 3172236 h 6837172"/>
              <a:gd name="connsiteX2" fmla="*/ 1361633 w 2545001"/>
              <a:gd name="connsiteY2" fmla="*/ 4439362 h 6837172"/>
              <a:gd name="connsiteX3" fmla="*/ 1178312 w 2545001"/>
              <a:gd name="connsiteY3" fmla="*/ 4524005 h 6837172"/>
              <a:gd name="connsiteX4" fmla="*/ 1067055 w 2545001"/>
              <a:gd name="connsiteY4" fmla="*/ 4330715 h 6837172"/>
              <a:gd name="connsiteX5" fmla="*/ 1324969 w 2545001"/>
              <a:gd name="connsiteY5" fmla="*/ 3379423 h 6837172"/>
              <a:gd name="connsiteX6" fmla="*/ 1307268 w 2545001"/>
              <a:gd name="connsiteY6" fmla="*/ 3240456 h 6837172"/>
              <a:gd name="connsiteX7" fmla="*/ 1196012 w 2545001"/>
              <a:gd name="connsiteY7" fmla="*/ 3154549 h 6837172"/>
              <a:gd name="connsiteX8" fmla="*/ 972233 w 2545001"/>
              <a:gd name="connsiteY8" fmla="*/ 3283409 h 6837172"/>
              <a:gd name="connsiteX9" fmla="*/ 580306 w 2545001"/>
              <a:gd name="connsiteY9" fmla="*/ 4728666 h 6837172"/>
              <a:gd name="connsiteX10" fmla="*/ 5057 w 2545001"/>
              <a:gd name="connsiteY10" fmla="*/ 6820750 h 6837172"/>
              <a:gd name="connsiteX11" fmla="*/ 0 w 2545001"/>
              <a:gd name="connsiteY11" fmla="*/ 6837173 h 6837172"/>
              <a:gd name="connsiteX12" fmla="*/ 26550 w 2545001"/>
              <a:gd name="connsiteY12" fmla="*/ 6837173 h 6837172"/>
              <a:gd name="connsiteX13" fmla="*/ 605591 w 2545001"/>
              <a:gd name="connsiteY13" fmla="*/ 4736246 h 6837172"/>
              <a:gd name="connsiteX14" fmla="*/ 997519 w 2545001"/>
              <a:gd name="connsiteY14" fmla="*/ 3290990 h 6837172"/>
              <a:gd name="connsiteX15" fmla="*/ 1190954 w 2545001"/>
              <a:gd name="connsiteY15" fmla="*/ 3179816 h 6837172"/>
              <a:gd name="connsiteX16" fmla="*/ 1285776 w 2545001"/>
              <a:gd name="connsiteY16" fmla="*/ 3253089 h 6837172"/>
              <a:gd name="connsiteX17" fmla="*/ 1300947 w 2545001"/>
              <a:gd name="connsiteY17" fmla="*/ 3373106 h 6837172"/>
              <a:gd name="connsiteX18" fmla="*/ 1043033 w 2545001"/>
              <a:gd name="connsiteY18" fmla="*/ 4324398 h 6837172"/>
              <a:gd name="connsiteX19" fmla="*/ 1171990 w 2545001"/>
              <a:gd name="connsiteY19" fmla="*/ 4548009 h 6837172"/>
              <a:gd name="connsiteX20" fmla="*/ 1385654 w 2545001"/>
              <a:gd name="connsiteY20" fmla="*/ 4448205 h 6837172"/>
              <a:gd name="connsiteX21" fmla="*/ 1385654 w 2545001"/>
              <a:gd name="connsiteY21" fmla="*/ 4446942 h 6837172"/>
              <a:gd name="connsiteX22" fmla="*/ 1725746 w 2545001"/>
              <a:gd name="connsiteY22" fmla="*/ 3178553 h 6837172"/>
              <a:gd name="connsiteX23" fmla="*/ 2545002 w 2545001"/>
              <a:gd name="connsiteY23" fmla="*/ 1263 h 6837172"/>
              <a:gd name="connsiteX24" fmla="*/ 2518452 w 2545001"/>
              <a:gd name="connsiteY24" fmla="*/ 0 h 683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45001" h="6837172">
                <a:moveTo>
                  <a:pt x="2518452" y="0"/>
                </a:moveTo>
                <a:lnTo>
                  <a:pt x="1701725" y="3172236"/>
                </a:lnTo>
                <a:lnTo>
                  <a:pt x="1361633" y="4439362"/>
                </a:lnTo>
                <a:cubicBezTo>
                  <a:pt x="1328761" y="4508845"/>
                  <a:pt x="1251640" y="4544219"/>
                  <a:pt x="1178312" y="4524005"/>
                </a:cubicBezTo>
                <a:cubicBezTo>
                  <a:pt x="1094869" y="4501265"/>
                  <a:pt x="1044298" y="4414095"/>
                  <a:pt x="1067055" y="4330715"/>
                </a:cubicBezTo>
                <a:lnTo>
                  <a:pt x="1324969" y="3379423"/>
                </a:lnTo>
                <a:cubicBezTo>
                  <a:pt x="1337611" y="3332679"/>
                  <a:pt x="1331290" y="3283409"/>
                  <a:pt x="1307268" y="3240456"/>
                </a:cubicBezTo>
                <a:cubicBezTo>
                  <a:pt x="1283247" y="3197503"/>
                  <a:pt x="1244054" y="3167183"/>
                  <a:pt x="1196012" y="3154549"/>
                </a:cubicBezTo>
                <a:cubicBezTo>
                  <a:pt x="1098662" y="3128019"/>
                  <a:pt x="997519" y="3186133"/>
                  <a:pt x="972233" y="3283409"/>
                </a:cubicBezTo>
                <a:lnTo>
                  <a:pt x="580306" y="4728666"/>
                </a:lnTo>
                <a:lnTo>
                  <a:pt x="5057" y="6820750"/>
                </a:lnTo>
                <a:cubicBezTo>
                  <a:pt x="5057" y="6820750"/>
                  <a:pt x="1264" y="6833383"/>
                  <a:pt x="0" y="6837173"/>
                </a:cubicBezTo>
                <a:lnTo>
                  <a:pt x="26550" y="6837173"/>
                </a:lnTo>
                <a:lnTo>
                  <a:pt x="605591" y="4736246"/>
                </a:lnTo>
                <a:lnTo>
                  <a:pt x="997519" y="3290990"/>
                </a:lnTo>
                <a:cubicBezTo>
                  <a:pt x="1020276" y="3207609"/>
                  <a:pt x="1107512" y="3157076"/>
                  <a:pt x="1190954" y="3179816"/>
                </a:cubicBezTo>
                <a:cubicBezTo>
                  <a:pt x="1231411" y="3191186"/>
                  <a:pt x="1265547" y="3216453"/>
                  <a:pt x="1285776" y="3253089"/>
                </a:cubicBezTo>
                <a:cubicBezTo>
                  <a:pt x="1307268" y="3289726"/>
                  <a:pt x="1312326" y="3331416"/>
                  <a:pt x="1300947" y="3373106"/>
                </a:cubicBezTo>
                <a:lnTo>
                  <a:pt x="1043033" y="4324398"/>
                </a:lnTo>
                <a:cubicBezTo>
                  <a:pt x="1016483" y="4421675"/>
                  <a:pt x="1074640" y="4522742"/>
                  <a:pt x="1171990" y="4548009"/>
                </a:cubicBezTo>
                <a:cubicBezTo>
                  <a:pt x="1257961" y="4570749"/>
                  <a:pt x="1347725" y="4529059"/>
                  <a:pt x="1385654" y="4448205"/>
                </a:cubicBezTo>
                <a:lnTo>
                  <a:pt x="1385654" y="4446942"/>
                </a:lnTo>
                <a:lnTo>
                  <a:pt x="1725746" y="3178553"/>
                </a:lnTo>
                <a:lnTo>
                  <a:pt x="2545002" y="1263"/>
                </a:lnTo>
                <a:cubicBezTo>
                  <a:pt x="2536151" y="0"/>
                  <a:pt x="2527302" y="0"/>
                  <a:pt x="2518452" y="0"/>
                </a:cubicBezTo>
                <a:close/>
              </a:path>
            </a:pathLst>
          </a:custGeom>
          <a:solidFill>
            <a:schemeClr val="accent1"/>
          </a:solidFill>
          <a:ln w="12637" cap="flat">
            <a:noFill/>
            <a:prstDash val="solid"/>
            <a:miter/>
          </a:ln>
        </p:spPr>
        <p:txBody>
          <a:bodyPr rtlCol="0" anchor="ctr"/>
          <a:lstStyle/>
          <a:p>
            <a:endParaRPr lang="en-US" dirty="0"/>
          </a:p>
        </p:txBody>
      </p:sp>
    </p:spTree>
    <p:extLst>
      <p:ext uri="{BB962C8B-B14F-4D97-AF65-F5344CB8AC3E}">
        <p14:creationId xmlns:p14="http://schemas.microsoft.com/office/powerpoint/2010/main" val="463479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8ABF1-B480-E955-705A-694F480D4E3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7573E7F-47A2-4474-A706-33F2A14D88CB}"/>
              </a:ext>
            </a:extLst>
          </p:cNvPr>
          <p:cNvSpPr>
            <a:spLocks noGrp="1"/>
          </p:cNvSpPr>
          <p:nvPr>
            <p:ph type="ctrTitle"/>
          </p:nvPr>
        </p:nvSpPr>
        <p:spPr>
          <a:xfrm>
            <a:off x="0" y="69228"/>
            <a:ext cx="8765458" cy="1133959"/>
          </a:xfrm>
        </p:spPr>
        <p:txBody>
          <a:bodyPr/>
          <a:lstStyle/>
          <a:p>
            <a:r>
              <a:rPr lang="en-US" dirty="0">
                <a:solidFill>
                  <a:schemeClr val="accent1"/>
                </a:solidFill>
              </a:rPr>
              <a:t>UI/UX Screens: </a:t>
            </a:r>
            <a:r>
              <a:rPr lang="en-IN" dirty="0"/>
              <a:t>Design &amp; Experience</a:t>
            </a:r>
            <a:endParaRPr lang="en-US" dirty="0"/>
          </a:p>
        </p:txBody>
      </p:sp>
      <p:sp>
        <p:nvSpPr>
          <p:cNvPr id="5" name="Footer Placeholder 4">
            <a:extLst>
              <a:ext uri="{FF2B5EF4-FFF2-40B4-BE49-F238E27FC236}">
                <a16:creationId xmlns:a16="http://schemas.microsoft.com/office/drawing/2014/main" id="{10EF9051-5483-68EE-A3FA-BFD382C0B7F5}"/>
              </a:ext>
            </a:extLst>
          </p:cNvPr>
          <p:cNvSpPr>
            <a:spLocks noGrp="1"/>
          </p:cNvSpPr>
          <p:nvPr>
            <p:ph type="ftr" sz="quarter" idx="3"/>
          </p:nvPr>
        </p:nvSpPr>
        <p:spPr>
          <a:xfrm>
            <a:off x="558771" y="6421776"/>
            <a:ext cx="6637071" cy="365125"/>
          </a:xfrm>
        </p:spPr>
        <p:txBody>
          <a:bodyPr/>
          <a:lstStyle/>
          <a:p>
            <a:r>
              <a:rPr lang="en-US" b="1" dirty="0">
                <a:latin typeface="Times New Roman" panose="02020603050405020304" pitchFamily="18" charset="0"/>
                <a:cs typeface="Times New Roman" panose="02020603050405020304" pitchFamily="18" charset="0"/>
              </a:rPr>
              <a:t>CareerCraft AI</a:t>
            </a:r>
            <a:endParaRPr lang="en-US" dirty="0"/>
          </a:p>
        </p:txBody>
      </p:sp>
      <p:sp>
        <p:nvSpPr>
          <p:cNvPr id="6" name="Slide Number Placeholder 5">
            <a:extLst>
              <a:ext uri="{FF2B5EF4-FFF2-40B4-BE49-F238E27FC236}">
                <a16:creationId xmlns:a16="http://schemas.microsoft.com/office/drawing/2014/main" id="{780797E7-FBA9-05F2-B300-950EE39B8177}"/>
              </a:ext>
            </a:extLst>
          </p:cNvPr>
          <p:cNvSpPr>
            <a:spLocks noGrp="1"/>
          </p:cNvSpPr>
          <p:nvPr>
            <p:ph type="sldNum" sz="quarter" idx="4"/>
          </p:nvPr>
        </p:nvSpPr>
        <p:spPr>
          <a:xfrm>
            <a:off x="10768546" y="6290774"/>
            <a:ext cx="617912" cy="365125"/>
          </a:xfrm>
        </p:spPr>
        <p:txBody>
          <a:bodyPr/>
          <a:lstStyle/>
          <a:p>
            <a:fld id="{3A98EE3D-8CD1-4C3F-BD1C-C98C9596463C}" type="slidenum">
              <a:rPr lang="en-US" smtClean="0"/>
              <a:pPr/>
              <a:t>9</a:t>
            </a:fld>
            <a:endParaRPr lang="en-US" dirty="0"/>
          </a:p>
        </p:txBody>
      </p:sp>
      <p:sp>
        <p:nvSpPr>
          <p:cNvPr id="36" name="TextBox 35">
            <a:extLst>
              <a:ext uri="{FF2B5EF4-FFF2-40B4-BE49-F238E27FC236}">
                <a16:creationId xmlns:a16="http://schemas.microsoft.com/office/drawing/2014/main" id="{E587368F-2B03-BD19-5E70-15D12606A93C}"/>
              </a:ext>
            </a:extLst>
          </p:cNvPr>
          <p:cNvSpPr txBox="1"/>
          <p:nvPr/>
        </p:nvSpPr>
        <p:spPr>
          <a:xfrm>
            <a:off x="321810" y="1351606"/>
            <a:ext cx="1605313" cy="830997"/>
          </a:xfrm>
          <a:prstGeom prst="rect">
            <a:avLst/>
          </a:prstGeom>
          <a:noFill/>
        </p:spPr>
        <p:txBody>
          <a:bodyPr wrap="square" rtlCol="0">
            <a:spAutoFit/>
          </a:bodyPr>
          <a:lstStyle/>
          <a:p>
            <a:r>
              <a:rPr lang="en-IN" sz="1600" b="1" dirty="0"/>
              <a:t>User navigation flow Diagram</a:t>
            </a:r>
            <a:endParaRPr lang="en-IN" sz="16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C3B8E88-8CF4-DD68-3CD5-7A3D8AD9CB0B}"/>
              </a:ext>
            </a:extLst>
          </p:cNvPr>
          <p:cNvPicPr>
            <a:picLocks noChangeAspect="1"/>
          </p:cNvPicPr>
          <p:nvPr/>
        </p:nvPicPr>
        <p:blipFill>
          <a:blip r:embed="rId2"/>
          <a:stretch>
            <a:fillRect/>
          </a:stretch>
        </p:blipFill>
        <p:spPr>
          <a:xfrm>
            <a:off x="2115498" y="806243"/>
            <a:ext cx="7725028" cy="5980657"/>
          </a:xfrm>
          <a:prstGeom prst="rect">
            <a:avLst/>
          </a:prstGeom>
        </p:spPr>
      </p:pic>
    </p:spTree>
    <p:extLst>
      <p:ext uri="{BB962C8B-B14F-4D97-AF65-F5344CB8AC3E}">
        <p14:creationId xmlns:p14="http://schemas.microsoft.com/office/powerpoint/2010/main" val="2860207957"/>
      </p:ext>
    </p:extLst>
  </p:cSld>
  <p:clrMapOvr>
    <a:masterClrMapping/>
  </p:clrMapOvr>
</p:sld>
</file>

<file path=ppt/theme/theme1.xml><?xml version="1.0" encoding="utf-8"?>
<a:theme xmlns:a="http://schemas.openxmlformats.org/drawingml/2006/main" name="Custom">
  <a:themeElements>
    <a:clrScheme name="TM11534312">
      <a:dk1>
        <a:srgbClr val="000000"/>
      </a:dk1>
      <a:lt1>
        <a:srgbClr val="FFFFFF"/>
      </a:lt1>
      <a:dk2>
        <a:srgbClr val="D87A1A"/>
      </a:dk2>
      <a:lt2>
        <a:srgbClr val="E7E6E6"/>
      </a:lt2>
      <a:accent1>
        <a:srgbClr val="FFBA00"/>
      </a:accent1>
      <a:accent2>
        <a:srgbClr val="7229D2"/>
      </a:accent2>
      <a:accent3>
        <a:srgbClr val="C62FE1"/>
      </a:accent3>
      <a:accent4>
        <a:srgbClr val="CF1DA0"/>
      </a:accent4>
      <a:accent5>
        <a:srgbClr val="E12F68"/>
      </a:accent5>
      <a:accent6>
        <a:srgbClr val="CF2E1D"/>
      </a:accent6>
      <a:hlink>
        <a:srgbClr val="87882D"/>
      </a:hlink>
      <a:folHlink>
        <a:srgbClr val="7F7F7F"/>
      </a:folHlink>
    </a:clrScheme>
    <a:fontScheme name="Custom 62">
      <a:majorFont>
        <a:latin typeface="Book Antiqua"/>
        <a:ea typeface=""/>
        <a:cs typeface=""/>
      </a:majorFont>
      <a:minorFont>
        <a:latin typeface="Century Gothic"/>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11534312_Win32_SL_V3" id="{997564FD-A068-4008-83B6-070AA4A47434}" vid="{E6A5A359-31DF-46AC-82A0-260451C80A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ACD227D-A683-415D-A610-20912E1CEA19}">
  <ds:schemaRefs>
    <ds:schemaRef ds:uri="http://schemas.microsoft.com/sharepoint/v3/contenttype/forms"/>
  </ds:schemaRefs>
</ds:datastoreItem>
</file>

<file path=customXml/itemProps2.xml><?xml version="1.0" encoding="utf-8"?>
<ds:datastoreItem xmlns:ds="http://schemas.openxmlformats.org/officeDocument/2006/customXml" ds:itemID="{CCE11EC4-AF13-4A6E-A5E0-5A264B291FD2}">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9E5DFD21-F030-4913-A53B-53AB3DF1C0E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Classic corporate teach a course slides</Template>
  <TotalTime>867</TotalTime>
  <Words>1633</Words>
  <Application>Microsoft Office PowerPoint</Application>
  <PresentationFormat>Widescreen</PresentationFormat>
  <Paragraphs>249</Paragraphs>
  <Slides>21</Slides>
  <Notes>3</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Algerian</vt:lpstr>
      <vt:lpstr>Arial</vt:lpstr>
      <vt:lpstr>Arial Black</vt:lpstr>
      <vt:lpstr>Book Antiqua</vt:lpstr>
      <vt:lpstr>Book Antiqua (Headings)</vt:lpstr>
      <vt:lpstr>Calibri</vt:lpstr>
      <vt:lpstr>Century Gothic</vt:lpstr>
      <vt:lpstr>Courier New</vt:lpstr>
      <vt:lpstr>Times New Roman</vt:lpstr>
      <vt:lpstr>Wingdings</vt:lpstr>
      <vt:lpstr>Custom</vt:lpstr>
      <vt:lpstr>Ballari Institute of Technology and Management Ballari</vt:lpstr>
      <vt:lpstr>CareerCraft AI</vt:lpstr>
      <vt:lpstr>Understanding the problem: 5W1H</vt:lpstr>
      <vt:lpstr> Stakeholders</vt:lpstr>
      <vt:lpstr>PowerPoint Presentation</vt:lpstr>
      <vt:lpstr>Affinity Mapping</vt:lpstr>
      <vt:lpstr>One-liner pitch:  CareerCraft AI is an intelligent career co-pilot that empowers students and freshers to discover, plan, and pursue career paths using AI-driven tools for resume building, skill analysis, and personalized career guidance.</vt:lpstr>
      <vt:lpstr>Innovation  &amp;  Uniqueness </vt:lpstr>
      <vt:lpstr>UI/UX Screens: Design &amp; Experience</vt:lpstr>
      <vt:lpstr>UI/UX Screens: Design &amp; Experience</vt:lpstr>
      <vt:lpstr>PowerPoint Presentation</vt:lpstr>
      <vt:lpstr>PowerPoint Presentation</vt:lpstr>
      <vt:lpstr>Technical Architecture  </vt:lpstr>
      <vt:lpstr>Prototype Demo:</vt:lpstr>
      <vt:lpstr>GitHub Repository </vt:lpstr>
      <vt:lpstr>Feasibility &amp; Scalability </vt:lpstr>
      <vt:lpstr>Impact  &amp; Value Proposition </vt:lpstr>
      <vt:lpstr>Challenges Faced </vt:lpstr>
      <vt:lpstr>Future Scope </vt:lpstr>
      <vt:lpstr>Learnings &amp; Experience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vishnu joshi</dc:creator>
  <cp:lastModifiedBy>Nagaraj Loni</cp:lastModifiedBy>
  <cp:revision>19</cp:revision>
  <dcterms:created xsi:type="dcterms:W3CDTF">2025-05-17T15:20:49Z</dcterms:created>
  <dcterms:modified xsi:type="dcterms:W3CDTF">2025-05-18T07:14:04Z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